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4" r:id="rId5"/>
    <p:sldId id="345" r:id="rId6"/>
    <p:sldId id="346" r:id="rId7"/>
    <p:sldId id="358" r:id="rId8"/>
    <p:sldId id="34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50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7D68"/>
    <a:srgbClr val="C09200"/>
    <a:srgbClr val="5C8E26"/>
    <a:srgbClr val="774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334E5-1CA5-4D02-9A26-352E6BF912D8}" v="132" dt="2025-03-28T21:43:32.957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928" autoAdjust="0"/>
  </p:normalViewPr>
  <p:slideViewPr>
    <p:cSldViewPr snapToGrid="0">
      <p:cViewPr varScale="1">
        <p:scale>
          <a:sx n="146" d="100"/>
          <a:sy n="146" d="100"/>
        </p:scale>
        <p:origin x="132" y="40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 Mosada" userId="c16341279831d6a5" providerId="LiveId" clId="{B79334E5-1CA5-4D02-9A26-352E6BF912D8}"/>
    <pc:docChg chg="undo custSel addSld delSld modSld sldOrd">
      <pc:chgData name="Edu Mosada" userId="c16341279831d6a5" providerId="LiveId" clId="{B79334E5-1CA5-4D02-9A26-352E6BF912D8}" dt="2025-03-28T21:57:54.678" v="2891" actId="20577"/>
      <pc:docMkLst>
        <pc:docMk/>
      </pc:docMkLst>
      <pc:sldChg chg="addSp modSp mod">
        <pc:chgData name="Edu Mosada" userId="c16341279831d6a5" providerId="LiveId" clId="{B79334E5-1CA5-4D02-9A26-352E6BF912D8}" dt="2025-03-13T16:40:44.079" v="235" actId="207"/>
        <pc:sldMkLst>
          <pc:docMk/>
          <pc:sldMk cId="3865085909" sldId="344"/>
        </pc:sldMkLst>
        <pc:spChg chg="add mod">
          <ac:chgData name="Edu Mosada" userId="c16341279831d6a5" providerId="LiveId" clId="{B79334E5-1CA5-4D02-9A26-352E6BF912D8}" dt="2025-03-13T16:40:20.157" v="233" actId="1076"/>
          <ac:spMkLst>
            <pc:docMk/>
            <pc:sldMk cId="3865085909" sldId="344"/>
            <ac:spMk id="2" creationId="{9A04D71A-0AFE-5A3A-EA33-35C364BD9420}"/>
          </ac:spMkLst>
        </pc:spChg>
        <pc:spChg chg="mod">
          <ac:chgData name="Edu Mosada" userId="c16341279831d6a5" providerId="LiveId" clId="{B79334E5-1CA5-4D02-9A26-352E6BF912D8}" dt="2025-03-13T16:40:44.079" v="235" actId="207"/>
          <ac:spMkLst>
            <pc:docMk/>
            <pc:sldMk cId="3865085909" sldId="344"/>
            <ac:spMk id="25" creationId="{D20C5811-8521-8DEB-6486-16BCE3408D90}"/>
          </ac:spMkLst>
        </pc:spChg>
      </pc:sldChg>
      <pc:sldChg chg="modSp mod">
        <pc:chgData name="Edu Mosada" userId="c16341279831d6a5" providerId="LiveId" clId="{B79334E5-1CA5-4D02-9A26-352E6BF912D8}" dt="2025-03-13T18:39:42.164" v="1224" actId="2085"/>
        <pc:sldMkLst>
          <pc:docMk/>
          <pc:sldMk cId="810374094" sldId="345"/>
        </pc:sldMkLst>
        <pc:spChg chg="mod">
          <ac:chgData name="Edu Mosada" userId="c16341279831d6a5" providerId="LiveId" clId="{B79334E5-1CA5-4D02-9A26-352E6BF912D8}" dt="2025-03-13T18:39:42.164" v="1224" actId="2085"/>
          <ac:spMkLst>
            <pc:docMk/>
            <pc:sldMk cId="810374094" sldId="345"/>
            <ac:spMk id="2" creationId="{96C27D46-F5F2-E632-8A1B-9A98D7515367}"/>
          </ac:spMkLst>
        </pc:spChg>
        <pc:spChg chg="mod">
          <ac:chgData name="Edu Mosada" userId="c16341279831d6a5" providerId="LiveId" clId="{B79334E5-1CA5-4D02-9A26-352E6BF912D8}" dt="2025-03-13T16:45:54.862" v="269" actId="207"/>
          <ac:spMkLst>
            <pc:docMk/>
            <pc:sldMk cId="810374094" sldId="345"/>
            <ac:spMk id="3" creationId="{C44B7D88-18D8-7250-6364-BECA6F65381D}"/>
          </ac:spMkLst>
        </pc:spChg>
      </pc:sldChg>
      <pc:sldChg chg="addSp delSp modSp mod">
        <pc:chgData name="Edu Mosada" userId="c16341279831d6a5" providerId="LiveId" clId="{B79334E5-1CA5-4D02-9A26-352E6BF912D8}" dt="2025-03-13T16:48:16.680" v="326" actId="20577"/>
        <pc:sldMkLst>
          <pc:docMk/>
          <pc:sldMk cId="3671577520" sldId="346"/>
        </pc:sldMkLst>
        <pc:spChg chg="mod">
          <ac:chgData name="Edu Mosada" userId="c16341279831d6a5" providerId="LiveId" clId="{B79334E5-1CA5-4D02-9A26-352E6BF912D8}" dt="2025-03-13T16:37:05.713" v="191" actId="1076"/>
          <ac:spMkLst>
            <pc:docMk/>
            <pc:sldMk cId="3671577520" sldId="346"/>
            <ac:spMk id="18" creationId="{1AAA6C60-1BA1-0736-AF4F-FAFD7FC9EB9B}"/>
          </ac:spMkLst>
        </pc:spChg>
        <pc:spChg chg="mod">
          <ac:chgData name="Edu Mosada" userId="c16341279831d6a5" providerId="LiveId" clId="{B79334E5-1CA5-4D02-9A26-352E6BF912D8}" dt="2025-03-13T16:43:34.231" v="253" actId="692"/>
          <ac:spMkLst>
            <pc:docMk/>
            <pc:sldMk cId="3671577520" sldId="346"/>
            <ac:spMk id="20" creationId="{4DE1FF3C-610F-EB85-E4F2-E19976BFF011}"/>
          </ac:spMkLst>
        </pc:spChg>
        <pc:spChg chg="mod">
          <ac:chgData name="Edu Mosada" userId="c16341279831d6a5" providerId="LiveId" clId="{B79334E5-1CA5-4D02-9A26-352E6BF912D8}" dt="2025-03-13T16:48:16.680" v="326" actId="20577"/>
          <ac:spMkLst>
            <pc:docMk/>
            <pc:sldMk cId="3671577520" sldId="346"/>
            <ac:spMk id="26" creationId="{5D10DD78-3750-6B62-B4D8-DA38D4B490D3}"/>
          </ac:spMkLst>
        </pc:spChg>
        <pc:spChg chg="mod">
          <ac:chgData name="Edu Mosada" userId="c16341279831d6a5" providerId="LiveId" clId="{B79334E5-1CA5-4D02-9A26-352E6BF912D8}" dt="2025-03-13T16:37:06.823" v="194" actId="1076"/>
          <ac:spMkLst>
            <pc:docMk/>
            <pc:sldMk cId="3671577520" sldId="346"/>
            <ac:spMk id="27" creationId="{41E187B7-12B6-3D4F-47BD-92E0E0307E8E}"/>
          </ac:spMkLst>
        </pc:spChg>
        <pc:picChg chg="add mod">
          <ac:chgData name="Edu Mosada" userId="c16341279831d6a5" providerId="LiveId" clId="{B79334E5-1CA5-4D02-9A26-352E6BF912D8}" dt="2025-03-13T16:41:41.008" v="239" actId="962"/>
          <ac:picMkLst>
            <pc:docMk/>
            <pc:sldMk cId="3671577520" sldId="346"/>
            <ac:picMk id="5" creationId="{C1E7F7BA-2DC4-D989-D1DC-CE7F45FE1241}"/>
          </ac:picMkLst>
        </pc:picChg>
      </pc:sldChg>
      <pc:sldChg chg="modSp del mod">
        <pc:chgData name="Edu Mosada" userId="c16341279831d6a5" providerId="LiveId" clId="{B79334E5-1CA5-4D02-9A26-352E6BF912D8}" dt="2025-03-13T18:23:18.756" v="991" actId="47"/>
        <pc:sldMkLst>
          <pc:docMk/>
          <pc:sldMk cId="1427108074" sldId="347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1386263332" sldId="349"/>
        </pc:sldMkLst>
      </pc:sldChg>
      <pc:sldChg chg="addSp delSp modSp mod modClrScheme chgLayout">
        <pc:chgData name="Edu Mosada" userId="c16341279831d6a5" providerId="LiveId" clId="{B79334E5-1CA5-4D02-9A26-352E6BF912D8}" dt="2025-03-28T21:45:33.179" v="2726" actId="14100"/>
        <pc:sldMkLst>
          <pc:docMk/>
          <pc:sldMk cId="485500553" sldId="350"/>
        </pc:sldMkLst>
        <pc:spChg chg="mod">
          <ac:chgData name="Edu Mosada" userId="c16341279831d6a5" providerId="LiveId" clId="{B79334E5-1CA5-4D02-9A26-352E6BF912D8}" dt="2025-03-13T18:18:51.680" v="955" actId="26606"/>
          <ac:spMkLst>
            <pc:docMk/>
            <pc:sldMk cId="485500553" sldId="350"/>
            <ac:spMk id="2" creationId="{9A38ADE9-D6F5-84F7-8489-6CDEB832E667}"/>
          </ac:spMkLst>
        </pc:spChg>
        <pc:spChg chg="mod">
          <ac:chgData name="Edu Mosada" userId="c16341279831d6a5" providerId="LiveId" clId="{B79334E5-1CA5-4D02-9A26-352E6BF912D8}" dt="2025-03-28T21:45:13.958" v="2722" actId="1035"/>
          <ac:spMkLst>
            <pc:docMk/>
            <pc:sldMk cId="485500553" sldId="350"/>
            <ac:spMk id="3" creationId="{89652A1E-B3F7-E1B2-76ED-8F78E74B9EA9}"/>
          </ac:spMkLst>
        </pc:spChg>
        <pc:spChg chg="add mod">
          <ac:chgData name="Edu Mosada" userId="c16341279831d6a5" providerId="LiveId" clId="{B79334E5-1CA5-4D02-9A26-352E6BF912D8}" dt="2025-03-28T21:38:19.728" v="2526" actId="6549"/>
          <ac:spMkLst>
            <pc:docMk/>
            <pc:sldMk cId="485500553" sldId="350"/>
            <ac:spMk id="4" creationId="{D809F31E-161C-A0C7-4965-8245D7158447}"/>
          </ac:spMkLst>
        </pc:spChg>
        <pc:spChg chg="add del mod">
          <ac:chgData name="Edu Mosada" userId="c16341279831d6a5" providerId="LiveId" clId="{B79334E5-1CA5-4D02-9A26-352E6BF912D8}" dt="2025-03-28T21:43:38.689" v="2688" actId="478"/>
          <ac:spMkLst>
            <pc:docMk/>
            <pc:sldMk cId="485500553" sldId="350"/>
            <ac:spMk id="5" creationId="{103A9B41-7220-9FFA-F038-362DACF25B13}"/>
          </ac:spMkLst>
        </pc:spChg>
        <pc:graphicFrameChg chg="add mod ord modGraphic">
          <ac:chgData name="Edu Mosada" userId="c16341279831d6a5" providerId="LiveId" clId="{B79334E5-1CA5-4D02-9A26-352E6BF912D8}" dt="2025-03-28T21:45:13.958" v="2722" actId="1035"/>
          <ac:graphicFrameMkLst>
            <pc:docMk/>
            <pc:sldMk cId="485500553" sldId="350"/>
            <ac:graphicFrameMk id="6" creationId="{5EF78EF8-BBB4-80BE-E5E1-6A52DD5F9E8D}"/>
          </ac:graphicFrameMkLst>
        </pc:graphicFrameChg>
        <pc:graphicFrameChg chg="add del mod">
          <ac:chgData name="Edu Mosada" userId="c16341279831d6a5" providerId="LiveId" clId="{B79334E5-1CA5-4D02-9A26-352E6BF912D8}" dt="2025-03-28T21:43:26.199" v="2685" actId="478"/>
          <ac:graphicFrameMkLst>
            <pc:docMk/>
            <pc:sldMk cId="485500553" sldId="350"/>
            <ac:graphicFrameMk id="7" creationId="{3E271B7E-F060-C81C-D89C-E6F4F76C962E}"/>
          </ac:graphicFrameMkLst>
        </pc:graphicFrameChg>
        <pc:graphicFrameChg chg="add mod modGraphic">
          <ac:chgData name="Edu Mosada" userId="c16341279831d6a5" providerId="LiveId" clId="{B79334E5-1CA5-4D02-9A26-352E6BF912D8}" dt="2025-03-28T21:45:33.179" v="2726" actId="14100"/>
          <ac:graphicFrameMkLst>
            <pc:docMk/>
            <pc:sldMk cId="485500553" sldId="350"/>
            <ac:graphicFrameMk id="8" creationId="{D81177FB-9701-FAE4-7953-78573EA1168F}"/>
          </ac:graphicFrameMkLst>
        </pc:graphicFrameChg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3030076204" sldId="351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2902754129" sldId="352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2595549996" sldId="353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1382360909" sldId="354"/>
        </pc:sldMkLst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3574082888" sldId="355"/>
        </pc:sldMkLst>
      </pc:sldChg>
      <pc:sldChg chg="addSp modSp mod">
        <pc:chgData name="Edu Mosada" userId="c16341279831d6a5" providerId="LiveId" clId="{B79334E5-1CA5-4D02-9A26-352E6BF912D8}" dt="2025-03-13T18:38:54.049" v="1222" actId="20577"/>
        <pc:sldMkLst>
          <pc:docMk/>
          <pc:sldMk cId="3303844537" sldId="356"/>
        </pc:sldMkLst>
        <pc:spChg chg="mod">
          <ac:chgData name="Edu Mosada" userId="c16341279831d6a5" providerId="LiveId" clId="{B79334E5-1CA5-4D02-9A26-352E6BF912D8}" dt="2025-03-13T18:38:54.049" v="1222" actId="20577"/>
          <ac:spMkLst>
            <pc:docMk/>
            <pc:sldMk cId="3303844537" sldId="356"/>
            <ac:spMk id="5" creationId="{CFD569DC-1A68-51FF-4CCE-F334F8B3D5A3}"/>
          </ac:spMkLst>
        </pc:spChg>
        <pc:spChg chg="add mod">
          <ac:chgData name="Edu Mosada" userId="c16341279831d6a5" providerId="LiveId" clId="{B79334E5-1CA5-4D02-9A26-352E6BF912D8}" dt="2025-03-13T18:37:33.370" v="1203" actId="1035"/>
          <ac:spMkLst>
            <pc:docMk/>
            <pc:sldMk cId="3303844537" sldId="356"/>
            <ac:spMk id="6" creationId="{6935B196-F603-EED9-F86B-96A239F39BD7}"/>
          </ac:spMkLst>
        </pc:spChg>
        <pc:picChg chg="add mod">
          <ac:chgData name="Edu Mosada" userId="c16341279831d6a5" providerId="LiveId" clId="{B79334E5-1CA5-4D02-9A26-352E6BF912D8}" dt="2025-03-13T18:37:33.370" v="1203" actId="1035"/>
          <ac:picMkLst>
            <pc:docMk/>
            <pc:sldMk cId="3303844537" sldId="356"/>
            <ac:picMk id="3" creationId="{B18F5F01-CF99-5AAC-5647-8FCB7D07C97F}"/>
          </ac:picMkLst>
        </pc:picChg>
        <pc:picChg chg="add mod">
          <ac:chgData name="Edu Mosada" userId="c16341279831d6a5" providerId="LiveId" clId="{B79334E5-1CA5-4D02-9A26-352E6BF912D8}" dt="2025-03-13T18:37:43.554" v="1205" actId="1076"/>
          <ac:picMkLst>
            <pc:docMk/>
            <pc:sldMk cId="3303844537" sldId="356"/>
            <ac:picMk id="8" creationId="{79424CE4-A61A-6C0F-F8D7-9AFECC02781D}"/>
          </ac:picMkLst>
        </pc:picChg>
        <pc:picChg chg="add mod">
          <ac:chgData name="Edu Mosada" userId="c16341279831d6a5" providerId="LiveId" clId="{B79334E5-1CA5-4D02-9A26-352E6BF912D8}" dt="2025-03-13T18:37:49.388" v="1209" actId="1036"/>
          <ac:picMkLst>
            <pc:docMk/>
            <pc:sldMk cId="3303844537" sldId="356"/>
            <ac:picMk id="10" creationId="{C35A43A5-5C3F-79D7-C0DB-58F188349C66}"/>
          </ac:picMkLst>
        </pc:picChg>
      </pc:sldChg>
      <pc:sldChg chg="del">
        <pc:chgData name="Edu Mosada" userId="c16341279831d6a5" providerId="LiveId" clId="{B79334E5-1CA5-4D02-9A26-352E6BF912D8}" dt="2025-03-13T18:23:18.756" v="991" actId="47"/>
        <pc:sldMkLst>
          <pc:docMk/>
          <pc:sldMk cId="3659922243" sldId="357"/>
        </pc:sldMkLst>
      </pc:sldChg>
      <pc:sldChg chg="modSp mod">
        <pc:chgData name="Edu Mosada" userId="c16341279831d6a5" providerId="LiveId" clId="{B79334E5-1CA5-4D02-9A26-352E6BF912D8}" dt="2025-03-13T16:46:23.334" v="272" actId="207"/>
        <pc:sldMkLst>
          <pc:docMk/>
          <pc:sldMk cId="4224374580" sldId="358"/>
        </pc:sldMkLst>
        <pc:spChg chg="mod">
          <ac:chgData name="Edu Mosada" userId="c16341279831d6a5" providerId="LiveId" clId="{B79334E5-1CA5-4D02-9A26-352E6BF912D8}" dt="2025-03-13T16:46:23.334" v="272" actId="207"/>
          <ac:spMkLst>
            <pc:docMk/>
            <pc:sldMk cId="4224374580" sldId="358"/>
            <ac:spMk id="10" creationId="{CF10C030-A7F6-8D40-882D-53916B24FC28}"/>
          </ac:spMkLst>
        </pc:spChg>
      </pc:sldChg>
      <pc:sldChg chg="modSp mod">
        <pc:chgData name="Edu Mosada" userId="c16341279831d6a5" providerId="LiveId" clId="{B79334E5-1CA5-4D02-9A26-352E6BF912D8}" dt="2025-03-13T19:01:14.905" v="1422" actId="1076"/>
        <pc:sldMkLst>
          <pc:docMk/>
          <pc:sldMk cId="3180751812" sldId="359"/>
        </pc:sldMkLst>
        <pc:spChg chg="mod">
          <ac:chgData name="Edu Mosada" userId="c16341279831d6a5" providerId="LiveId" clId="{B79334E5-1CA5-4D02-9A26-352E6BF912D8}" dt="2025-03-13T19:01:14.905" v="1422" actId="1076"/>
          <ac:spMkLst>
            <pc:docMk/>
            <pc:sldMk cId="3180751812" sldId="359"/>
            <ac:spMk id="17" creationId="{19FF58F6-AA92-E502-BE80-AA6987E5B2FE}"/>
          </ac:spMkLst>
        </pc:spChg>
        <pc:spChg chg="mod">
          <ac:chgData name="Edu Mosada" userId="c16341279831d6a5" providerId="LiveId" clId="{B79334E5-1CA5-4D02-9A26-352E6BF912D8}" dt="2025-03-13T18:57:54.610" v="1390" actId="1038"/>
          <ac:spMkLst>
            <pc:docMk/>
            <pc:sldMk cId="3180751812" sldId="359"/>
            <ac:spMk id="19" creationId="{EE89A0C1-374E-75FC-7FA7-5FA2E72808B9}"/>
          </ac:spMkLst>
        </pc:spChg>
      </pc:sldChg>
      <pc:sldChg chg="modSp mod">
        <pc:chgData name="Edu Mosada" userId="c16341279831d6a5" providerId="LiveId" clId="{B79334E5-1CA5-4D02-9A26-352E6BF912D8}" dt="2025-03-13T16:52:24.382" v="350" actId="207"/>
        <pc:sldMkLst>
          <pc:docMk/>
          <pc:sldMk cId="2916479380" sldId="360"/>
        </pc:sldMkLst>
        <pc:spChg chg="mod">
          <ac:chgData name="Edu Mosada" userId="c16341279831d6a5" providerId="LiveId" clId="{B79334E5-1CA5-4D02-9A26-352E6BF912D8}" dt="2025-03-13T16:52:24.382" v="350" actId="207"/>
          <ac:spMkLst>
            <pc:docMk/>
            <pc:sldMk cId="2916479380" sldId="360"/>
            <ac:spMk id="17" creationId="{2691114D-A3AD-03A5-4847-FA95C81E9821}"/>
          </ac:spMkLst>
        </pc:spChg>
        <pc:spChg chg="mod">
          <ac:chgData name="Edu Mosada" userId="c16341279831d6a5" providerId="LiveId" clId="{B79334E5-1CA5-4D02-9A26-352E6BF912D8}" dt="2025-03-13T16:52:04.621" v="347" actId="207"/>
          <ac:spMkLst>
            <pc:docMk/>
            <pc:sldMk cId="2916479380" sldId="360"/>
            <ac:spMk id="21" creationId="{15129AF3-D9FC-C0DD-7CBA-0D6A201C6C96}"/>
          </ac:spMkLst>
        </pc:spChg>
      </pc:sldChg>
      <pc:sldChg chg="addSp modSp mod">
        <pc:chgData name="Edu Mosada" userId="c16341279831d6a5" providerId="LiveId" clId="{B79334E5-1CA5-4D02-9A26-352E6BF912D8}" dt="2025-03-13T16:50:45.908" v="344" actId="1037"/>
        <pc:sldMkLst>
          <pc:docMk/>
          <pc:sldMk cId="411849807" sldId="361"/>
        </pc:sldMkLst>
        <pc:spChg chg="add mod ord">
          <ac:chgData name="Edu Mosada" userId="c16341279831d6a5" providerId="LiveId" clId="{B79334E5-1CA5-4D02-9A26-352E6BF912D8}" dt="2025-03-13T15:58:50.270" v="105" actId="14100"/>
          <ac:spMkLst>
            <pc:docMk/>
            <pc:sldMk cId="411849807" sldId="361"/>
            <ac:spMk id="2" creationId="{16C22D19-5121-AEAC-EA83-FD656F1EB88C}"/>
          </ac:spMkLst>
        </pc:spChg>
        <pc:spChg chg="mod">
          <ac:chgData name="Edu Mosada" userId="c16341279831d6a5" providerId="LiveId" clId="{B79334E5-1CA5-4D02-9A26-352E6BF912D8}" dt="2025-03-13T15:58:32.925" v="101" actId="14100"/>
          <ac:spMkLst>
            <pc:docMk/>
            <pc:sldMk cId="411849807" sldId="361"/>
            <ac:spMk id="5" creationId="{76FACE92-95B8-8DF6-0393-8C10A7A71250}"/>
          </ac:spMkLst>
        </pc:spChg>
        <pc:spChg chg="mod">
          <ac:chgData name="Edu Mosada" userId="c16341279831d6a5" providerId="LiveId" clId="{B79334E5-1CA5-4D02-9A26-352E6BF912D8}" dt="2025-03-13T15:58:40.661" v="103" actId="14100"/>
          <ac:spMkLst>
            <pc:docMk/>
            <pc:sldMk cId="411849807" sldId="361"/>
            <ac:spMk id="8" creationId="{80BD5936-73AD-951F-79AB-D7D7B4E8A02C}"/>
          </ac:spMkLst>
        </pc:spChg>
        <pc:spChg chg="mod">
          <ac:chgData name="Edu Mosada" userId="c16341279831d6a5" providerId="LiveId" clId="{B79334E5-1CA5-4D02-9A26-352E6BF912D8}" dt="2025-03-13T16:50:30.159" v="337" actId="207"/>
          <ac:spMkLst>
            <pc:docMk/>
            <pc:sldMk cId="411849807" sldId="361"/>
            <ac:spMk id="11" creationId="{ACB565A8-116A-CADB-905E-D42D2230E7E1}"/>
          </ac:spMkLst>
        </pc:spChg>
        <pc:spChg chg="mod">
          <ac:chgData name="Edu Mosada" userId="c16341279831d6a5" providerId="LiveId" clId="{B79334E5-1CA5-4D02-9A26-352E6BF912D8}" dt="2025-03-13T15:58:37.061" v="102" actId="14100"/>
          <ac:spMkLst>
            <pc:docMk/>
            <pc:sldMk cId="411849807" sldId="361"/>
            <ac:spMk id="29" creationId="{C234DCC9-6196-84DF-1836-9B949A09B7D7}"/>
          </ac:spMkLst>
        </pc:spChg>
        <pc:picChg chg="mod">
          <ac:chgData name="Edu Mosada" userId="c16341279831d6a5" providerId="LiveId" clId="{B79334E5-1CA5-4D02-9A26-352E6BF912D8}" dt="2025-03-13T16:50:45.908" v="344" actId="1037"/>
          <ac:picMkLst>
            <pc:docMk/>
            <pc:sldMk cId="411849807" sldId="361"/>
            <ac:picMk id="14" creationId="{E92F5259-2377-0A5D-E2A6-75D210064DAC}"/>
          </ac:picMkLst>
        </pc:picChg>
        <pc:picChg chg="mod">
          <ac:chgData name="Edu Mosada" userId="c16341279831d6a5" providerId="LiveId" clId="{B79334E5-1CA5-4D02-9A26-352E6BF912D8}" dt="2025-03-13T16:50:42.020" v="338" actId="14100"/>
          <ac:picMkLst>
            <pc:docMk/>
            <pc:sldMk cId="411849807" sldId="361"/>
            <ac:picMk id="34" creationId="{277E7FDD-8F6C-E4DB-0C86-17D0D9DBBEAE}"/>
          </ac:picMkLst>
        </pc:picChg>
      </pc:sldChg>
      <pc:sldChg chg="addSp delSp modSp mod">
        <pc:chgData name="Edu Mosada" userId="c16341279831d6a5" providerId="LiveId" clId="{B79334E5-1CA5-4D02-9A26-352E6BF912D8}" dt="2025-03-13T19:24:08.497" v="1624" actId="20577"/>
        <pc:sldMkLst>
          <pc:docMk/>
          <pc:sldMk cId="1245495567" sldId="362"/>
        </pc:sldMkLst>
        <pc:spChg chg="add mod ord topLvl">
          <ac:chgData name="Edu Mosada" userId="c16341279831d6a5" providerId="LiveId" clId="{B79334E5-1CA5-4D02-9A26-352E6BF912D8}" dt="2025-03-13T19:12:32.253" v="1549" actId="207"/>
          <ac:spMkLst>
            <pc:docMk/>
            <pc:sldMk cId="1245495567" sldId="362"/>
            <ac:spMk id="3" creationId="{0D73E705-1D4D-3001-B496-698BA130A0C4}"/>
          </ac:spMkLst>
        </pc:spChg>
        <pc:spChg chg="add mod">
          <ac:chgData name="Edu Mosada" userId="c16341279831d6a5" providerId="LiveId" clId="{B79334E5-1CA5-4D02-9A26-352E6BF912D8}" dt="2025-03-13T19:12:32.253" v="1549" actId="207"/>
          <ac:spMkLst>
            <pc:docMk/>
            <pc:sldMk cId="1245495567" sldId="362"/>
            <ac:spMk id="7" creationId="{ACB36E2D-509D-4DA9-B3FE-A0EB6FBE35A7}"/>
          </ac:spMkLst>
        </pc:spChg>
        <pc:spChg chg="mod">
          <ac:chgData name="Edu Mosada" userId="c16341279831d6a5" providerId="LiveId" clId="{B79334E5-1CA5-4D02-9A26-352E6BF912D8}" dt="2025-03-13T19:06:08.059" v="1474" actId="1038"/>
          <ac:spMkLst>
            <pc:docMk/>
            <pc:sldMk cId="1245495567" sldId="362"/>
            <ac:spMk id="13" creationId="{053210EF-72C9-45F2-FB02-D125B53DF294}"/>
          </ac:spMkLst>
        </pc:spChg>
        <pc:spChg chg="mod">
          <ac:chgData name="Edu Mosada" userId="c16341279831d6a5" providerId="LiveId" clId="{B79334E5-1CA5-4D02-9A26-352E6BF912D8}" dt="2025-03-13T19:06:15.264" v="1498" actId="1035"/>
          <ac:spMkLst>
            <pc:docMk/>
            <pc:sldMk cId="1245495567" sldId="362"/>
            <ac:spMk id="15" creationId="{08B90CF4-F92B-E109-8AA7-254106D0449B}"/>
          </ac:spMkLst>
        </pc:spChg>
        <pc:spChg chg="mod">
          <ac:chgData name="Edu Mosada" userId="c16341279831d6a5" providerId="LiveId" clId="{B79334E5-1CA5-4D02-9A26-352E6BF912D8}" dt="2025-03-13T19:24:08.497" v="1624" actId="20577"/>
          <ac:spMkLst>
            <pc:docMk/>
            <pc:sldMk cId="1245495567" sldId="362"/>
            <ac:spMk id="20" creationId="{CCCDD7A4-890E-E79F-17BE-018BA20B992A}"/>
          </ac:spMkLst>
        </pc:spChg>
        <pc:spChg chg="mod">
          <ac:chgData name="Edu Mosada" userId="c16341279831d6a5" providerId="LiveId" clId="{B79334E5-1CA5-4D02-9A26-352E6BF912D8}" dt="2025-03-13T19:23:31.253" v="1617" actId="20577"/>
          <ac:spMkLst>
            <pc:docMk/>
            <pc:sldMk cId="1245495567" sldId="362"/>
            <ac:spMk id="21" creationId="{4074E9BD-BCC2-FE13-504D-D8E4E2D97452}"/>
          </ac:spMkLst>
        </pc:spChg>
        <pc:spChg chg="mod">
          <ac:chgData name="Edu Mosada" userId="c16341279831d6a5" providerId="LiveId" clId="{B79334E5-1CA5-4D02-9A26-352E6BF912D8}" dt="2025-03-13T19:09:59.362" v="1532" actId="1076"/>
          <ac:spMkLst>
            <pc:docMk/>
            <pc:sldMk cId="1245495567" sldId="362"/>
            <ac:spMk id="22" creationId="{92055C2D-1CAE-0E88-23F0-71D6E46E3417}"/>
          </ac:spMkLst>
        </pc:spChg>
        <pc:grpChg chg="add mod ord">
          <ac:chgData name="Edu Mosada" userId="c16341279831d6a5" providerId="LiveId" clId="{B79334E5-1CA5-4D02-9A26-352E6BF912D8}" dt="2025-03-13T19:12:50.265" v="1551" actId="1076"/>
          <ac:grpSpMkLst>
            <pc:docMk/>
            <pc:sldMk cId="1245495567" sldId="362"/>
            <ac:grpSpMk id="8" creationId="{F801FD53-7215-1169-B86D-ACE32B52F604}"/>
          </ac:grpSpMkLst>
        </pc:grpChg>
        <pc:graphicFrameChg chg="mod modGraphic">
          <ac:chgData name="Edu Mosada" userId="c16341279831d6a5" providerId="LiveId" clId="{B79334E5-1CA5-4D02-9A26-352E6BF912D8}" dt="2025-03-13T19:22:05.360" v="1602" actId="1076"/>
          <ac:graphicFrameMkLst>
            <pc:docMk/>
            <pc:sldMk cId="1245495567" sldId="362"/>
            <ac:graphicFrameMk id="37" creationId="{ECC6B54F-B4D2-4494-AD71-44A5C2340CD8}"/>
          </ac:graphicFrameMkLst>
        </pc:graphicFrameChg>
        <pc:picChg chg="mod">
          <ac:chgData name="Edu Mosada" userId="c16341279831d6a5" providerId="LiveId" clId="{B79334E5-1CA5-4D02-9A26-352E6BF912D8}" dt="2025-03-13T19:22:36.739" v="1611" actId="1035"/>
          <ac:picMkLst>
            <pc:docMk/>
            <pc:sldMk cId="1245495567" sldId="362"/>
            <ac:picMk id="39" creationId="{E1A14796-4E02-700B-59D8-5C06EEA4AEB2}"/>
          </ac:picMkLst>
        </pc:picChg>
        <pc:picChg chg="mod">
          <ac:chgData name="Edu Mosada" userId="c16341279831d6a5" providerId="LiveId" clId="{B79334E5-1CA5-4D02-9A26-352E6BF912D8}" dt="2025-03-13T19:08:06.678" v="1516" actId="1076"/>
          <ac:picMkLst>
            <pc:docMk/>
            <pc:sldMk cId="1245495567" sldId="362"/>
            <ac:picMk id="42" creationId="{43D0B5E4-D3BE-547F-7DE1-6945689EAC48}"/>
          </ac:picMkLst>
        </pc:picChg>
      </pc:sldChg>
      <pc:sldChg chg="modSp mod">
        <pc:chgData name="Edu Mosada" userId="c16341279831d6a5" providerId="LiveId" clId="{B79334E5-1CA5-4D02-9A26-352E6BF912D8}" dt="2025-03-13T17:02:07.372" v="407" actId="20577"/>
        <pc:sldMkLst>
          <pc:docMk/>
          <pc:sldMk cId="3385925554" sldId="363"/>
        </pc:sldMkLst>
        <pc:spChg chg="mod">
          <ac:chgData name="Edu Mosada" userId="c16341279831d6a5" providerId="LiveId" clId="{B79334E5-1CA5-4D02-9A26-352E6BF912D8}" dt="2025-03-13T17:02:07.372" v="407" actId="20577"/>
          <ac:spMkLst>
            <pc:docMk/>
            <pc:sldMk cId="3385925554" sldId="363"/>
            <ac:spMk id="11" creationId="{A56955AA-6841-1415-BD3A-03B58906C7F2}"/>
          </ac:spMkLst>
        </pc:spChg>
      </pc:sldChg>
      <pc:sldChg chg="addSp delSp modSp mod">
        <pc:chgData name="Edu Mosada" userId="c16341279831d6a5" providerId="LiveId" clId="{B79334E5-1CA5-4D02-9A26-352E6BF912D8}" dt="2025-03-28T18:44:08.725" v="1819" actId="20577"/>
        <pc:sldMkLst>
          <pc:docMk/>
          <pc:sldMk cId="3593893101" sldId="364"/>
        </pc:sldMkLst>
        <pc:spChg chg="add mod">
          <ac:chgData name="Edu Mosada" userId="c16341279831d6a5" providerId="LiveId" clId="{B79334E5-1CA5-4D02-9A26-352E6BF912D8}" dt="2025-03-28T18:30:15.920" v="1792" actId="1035"/>
          <ac:spMkLst>
            <pc:docMk/>
            <pc:sldMk cId="3593893101" sldId="364"/>
            <ac:spMk id="2" creationId="{9F413DB0-DF57-9300-7E71-80A369C313EC}"/>
          </ac:spMkLst>
        </pc:spChg>
        <pc:spChg chg="del mod">
          <ac:chgData name="Edu Mosada" userId="c16341279831d6a5" providerId="LiveId" clId="{B79334E5-1CA5-4D02-9A26-352E6BF912D8}" dt="2025-03-28T18:28:50.626" v="1664" actId="478"/>
          <ac:spMkLst>
            <pc:docMk/>
            <pc:sldMk cId="3593893101" sldId="364"/>
            <ac:spMk id="6" creationId="{A5FEBBF9-FA6B-E74B-B8D5-F2D65B388C6B}"/>
          </ac:spMkLst>
        </pc:spChg>
        <pc:spChg chg="mod">
          <ac:chgData name="Edu Mosada" userId="c16341279831d6a5" providerId="LiveId" clId="{B79334E5-1CA5-4D02-9A26-352E6BF912D8}" dt="2025-03-28T18:29:43.123" v="1739" actId="1035"/>
          <ac:spMkLst>
            <pc:docMk/>
            <pc:sldMk cId="3593893101" sldId="364"/>
            <ac:spMk id="10" creationId="{294650EB-CC2A-FB2C-0C1F-11EF4713D53D}"/>
          </ac:spMkLst>
        </pc:spChg>
        <pc:spChg chg="mod">
          <ac:chgData name="Edu Mosada" userId="c16341279831d6a5" providerId="LiveId" clId="{B79334E5-1CA5-4D02-9A26-352E6BF912D8}" dt="2025-03-28T18:30:07.411" v="1768" actId="1036"/>
          <ac:spMkLst>
            <pc:docMk/>
            <pc:sldMk cId="3593893101" sldId="364"/>
            <ac:spMk id="20" creationId="{8EDDF0E4-0C5D-84BE-3C95-E31D8EF46C6A}"/>
          </ac:spMkLst>
        </pc:spChg>
        <pc:graphicFrameChg chg="mod modGraphic">
          <ac:chgData name="Edu Mosada" userId="c16341279831d6a5" providerId="LiveId" clId="{B79334E5-1CA5-4D02-9A26-352E6BF912D8}" dt="2025-03-28T18:44:08.725" v="1819" actId="20577"/>
          <ac:graphicFrameMkLst>
            <pc:docMk/>
            <pc:sldMk cId="3593893101" sldId="364"/>
            <ac:graphicFrameMk id="9" creationId="{788D8B2A-CAC1-FE4A-E4EF-39072028049B}"/>
          </ac:graphicFrameMkLst>
        </pc:graphicFrameChg>
        <pc:picChg chg="mod">
          <ac:chgData name="Edu Mosada" userId="c16341279831d6a5" providerId="LiveId" clId="{B79334E5-1CA5-4D02-9A26-352E6BF912D8}" dt="2025-03-28T18:29:54.046" v="1745" actId="1036"/>
          <ac:picMkLst>
            <pc:docMk/>
            <pc:sldMk cId="3593893101" sldId="364"/>
            <ac:picMk id="5" creationId="{D0B7EF8A-D8AC-CDBE-D854-61F25390DBAA}"/>
          </ac:picMkLst>
        </pc:picChg>
      </pc:sldChg>
      <pc:sldChg chg="addSp delSp modSp add mod ord">
        <pc:chgData name="Edu Mosada" userId="c16341279831d6a5" providerId="LiveId" clId="{B79334E5-1CA5-4D02-9A26-352E6BF912D8}" dt="2025-03-28T21:57:54.678" v="2891" actId="20577"/>
        <pc:sldMkLst>
          <pc:docMk/>
          <pc:sldMk cId="127208547" sldId="365"/>
        </pc:sldMkLst>
        <pc:spChg chg="add del mod">
          <ac:chgData name="Edu Mosada" userId="c16341279831d6a5" providerId="LiveId" clId="{B79334E5-1CA5-4D02-9A26-352E6BF912D8}" dt="2025-03-28T21:17:47.267" v="1824" actId="931"/>
          <ac:spMkLst>
            <pc:docMk/>
            <pc:sldMk cId="127208547" sldId="365"/>
            <ac:spMk id="3" creationId="{EB207C69-BBB1-B6C8-8C4D-1DB1BC6B63B0}"/>
          </ac:spMkLst>
        </pc:spChg>
        <pc:spChg chg="del">
          <ac:chgData name="Edu Mosada" userId="c16341279831d6a5" providerId="LiveId" clId="{B79334E5-1CA5-4D02-9A26-352E6BF912D8}" dt="2025-03-28T21:37:57.769" v="2522" actId="478"/>
          <ac:spMkLst>
            <pc:docMk/>
            <pc:sldMk cId="127208547" sldId="365"/>
            <ac:spMk id="7" creationId="{0ED0C8C3-AEE9-1E1C-ECE1-B79071EDC24D}"/>
          </ac:spMkLst>
        </pc:spChg>
        <pc:spChg chg="mod">
          <ac:chgData name="Edu Mosada" userId="c16341279831d6a5" providerId="LiveId" clId="{B79334E5-1CA5-4D02-9A26-352E6BF912D8}" dt="2025-03-28T21:57:46.261" v="2886" actId="1076"/>
          <ac:spMkLst>
            <pc:docMk/>
            <pc:sldMk cId="127208547" sldId="365"/>
            <ac:spMk id="9" creationId="{FD7757B8-D430-61EA-3F24-1D4D2F731945}"/>
          </ac:spMkLst>
        </pc:spChg>
        <pc:spChg chg="mod">
          <ac:chgData name="Edu Mosada" userId="c16341279831d6a5" providerId="LiveId" clId="{B79334E5-1CA5-4D02-9A26-352E6BF912D8}" dt="2025-03-28T21:57:54.678" v="2891" actId="20577"/>
          <ac:spMkLst>
            <pc:docMk/>
            <pc:sldMk cId="127208547" sldId="365"/>
            <ac:spMk id="10" creationId="{D15ECEAC-C5A3-9352-C848-ADC84431622D}"/>
          </ac:spMkLst>
        </pc:spChg>
        <pc:spChg chg="add del mod">
          <ac:chgData name="Edu Mosada" userId="c16341279831d6a5" providerId="LiveId" clId="{B79334E5-1CA5-4D02-9A26-352E6BF912D8}" dt="2025-03-28T21:18:39.946" v="1832" actId="931"/>
          <ac:spMkLst>
            <pc:docMk/>
            <pc:sldMk cId="127208547" sldId="365"/>
            <ac:spMk id="11" creationId="{516BE63D-906E-CCEC-377D-9A1FD9834808}"/>
          </ac:spMkLst>
        </pc:spChg>
        <pc:spChg chg="add del mod">
          <ac:chgData name="Edu Mosada" userId="c16341279831d6a5" providerId="LiveId" clId="{B79334E5-1CA5-4D02-9A26-352E6BF912D8}" dt="2025-03-28T21:18:58.289" v="1836" actId="931"/>
          <ac:spMkLst>
            <pc:docMk/>
            <pc:sldMk cId="127208547" sldId="365"/>
            <ac:spMk id="15" creationId="{1BE48814-B721-4B8B-A338-232E820D2923}"/>
          </ac:spMkLst>
        </pc:spChg>
        <pc:spChg chg="add del mod">
          <ac:chgData name="Edu Mosada" userId="c16341279831d6a5" providerId="LiveId" clId="{B79334E5-1CA5-4D02-9A26-352E6BF912D8}" dt="2025-03-28T21:20:19.252" v="1840" actId="931"/>
          <ac:spMkLst>
            <pc:docMk/>
            <pc:sldMk cId="127208547" sldId="365"/>
            <ac:spMk id="19" creationId="{D790EC61-2D7F-B313-B494-D3C8FE472B52}"/>
          </ac:spMkLst>
        </pc:spChg>
        <pc:picChg chg="add del mod">
          <ac:chgData name="Edu Mosada" userId="c16341279831d6a5" providerId="LiveId" clId="{B79334E5-1CA5-4D02-9A26-352E6BF912D8}" dt="2025-03-28T21:18:28.879" v="1831" actId="478"/>
          <ac:picMkLst>
            <pc:docMk/>
            <pc:sldMk cId="127208547" sldId="365"/>
            <ac:picMk id="5" creationId="{FA6FAB5D-8D95-4FD9-860C-1F8D811D521C}"/>
          </ac:picMkLst>
        </pc:picChg>
        <pc:picChg chg="del">
          <ac:chgData name="Edu Mosada" userId="c16341279831d6a5" providerId="LiveId" clId="{B79334E5-1CA5-4D02-9A26-352E6BF912D8}" dt="2025-03-28T21:17:26.246" v="1823" actId="478"/>
          <ac:picMkLst>
            <pc:docMk/>
            <pc:sldMk cId="127208547" sldId="365"/>
            <ac:picMk id="6" creationId="{321FA043-B496-A45C-F104-2171898D2AF0}"/>
          </ac:picMkLst>
        </pc:picChg>
        <pc:picChg chg="add del mod">
          <ac:chgData name="Edu Mosada" userId="c16341279831d6a5" providerId="LiveId" clId="{B79334E5-1CA5-4D02-9A26-352E6BF912D8}" dt="2025-03-28T21:18:43.832" v="1835" actId="478"/>
          <ac:picMkLst>
            <pc:docMk/>
            <pc:sldMk cId="127208547" sldId="365"/>
            <ac:picMk id="13" creationId="{4EE29FE1-242A-CBF2-3B1A-3C42A7AF2895}"/>
          </ac:picMkLst>
        </pc:picChg>
        <pc:picChg chg="add del mod">
          <ac:chgData name="Edu Mosada" userId="c16341279831d6a5" providerId="LiveId" clId="{B79334E5-1CA5-4D02-9A26-352E6BF912D8}" dt="2025-03-28T21:19:09.250" v="1839" actId="478"/>
          <ac:picMkLst>
            <pc:docMk/>
            <pc:sldMk cId="127208547" sldId="365"/>
            <ac:picMk id="17" creationId="{4832713F-1251-58FA-5A5F-A0B384CCF2B6}"/>
          </ac:picMkLst>
        </pc:picChg>
        <pc:picChg chg="add mod">
          <ac:chgData name="Edu Mosada" userId="c16341279831d6a5" providerId="LiveId" clId="{B79334E5-1CA5-4D02-9A26-352E6BF912D8}" dt="2025-03-28T21:21:20.127" v="1897"/>
          <ac:picMkLst>
            <pc:docMk/>
            <pc:sldMk cId="127208547" sldId="365"/>
            <ac:picMk id="21" creationId="{8BF211FD-F762-608C-0EEB-1A681F10C7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34A1B-2AA4-A5B5-E62C-378CCC900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A57D2-E5E0-9F27-C93F-955298CA0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D3FAC-8925-913E-3BA4-FE3CFF966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9763C-18EE-06C6-8F24-C96B22656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97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2AAD8-A697-2550-0897-47B88AEB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E3EEC-11AF-7BEA-65B9-0100149F6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F43351-04F6-E54E-73DA-D106A99CE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D303E-2BC7-EE43-439E-0167FC4EB6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9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9EFE6-FDE9-92B9-6303-99DB7529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3B758-F789-1EAC-4737-8DB77CE67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1B2C-88CE-DFEC-1266-4A80C41C3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5844F-A0C3-B6C6-CEE8-3B4C93885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30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50A19-AE9E-3A63-2C65-9EFE434E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E6341-2E08-EB2A-1614-EE8D0CFB0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50662-3CE7-0537-921F-FFD21EB9F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81EA1-4689-5C3A-27C9-E443F6F65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4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7C9D-41E0-EFE6-83F9-1B56EFB6D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E471E-7FE8-1C8C-E956-94ABF172A0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1FA2E-B816-4EB1-ABAA-FF7BC8306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D0C8E-9D94-8E4C-88CC-E139EDC0A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0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D9549-8608-F26A-FED5-930FF0267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DE06D-B130-8D9F-2A3D-DDF845242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733065-54D0-61C9-A2EB-31FF751D6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7227D-1EBD-8397-47D1-B66327E27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0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3267-6A1B-D0BB-BB88-6269CB51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386A59-3C42-BCD5-4305-042128081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FA3E8-35D4-585F-74B7-7F81093D0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3DA3-1D61-8695-C173-1C6555C0D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E327-77CD-0C1F-E7BB-CA728D17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66B32-0330-2E26-1F3C-0282BB54D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9E68B-3CB6-B7D0-05D4-3F58FE39C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8427-DC8F-CAEE-954C-B09FAD309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1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-edu/DataScienceCapstone_OnlineRetail/tree/mai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chive.ics.uci.edu/dataset/502/online+retail+ii" TargetMode="External"/><Relationship Id="rId5" Type="http://schemas.openxmlformats.org/officeDocument/2006/relationships/hyperlink" Target="https://hyperopt.github.io/hyperopt/" TargetMode="External"/><Relationship Id="rId4" Type="http://schemas.openxmlformats.org/officeDocument/2006/relationships/hyperlink" Target="https://scikit-learn.org/stable/modules/clustering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hyperlink" Target="https://www.linkedin.com/in/edumosada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s-edu/" TargetMode="External"/><Relationship Id="rId5" Type="http://schemas.openxmlformats.org/officeDocument/2006/relationships/hyperlink" Target="mailto:edu.mosada.jr@gmail.com" TargetMode="External"/><Relationship Id="rId10" Type="http://schemas.microsoft.com/office/2007/relationships/hdphoto" Target="../media/hdphoto4.wdp"/><Relationship Id="rId4" Type="http://schemas.openxmlformats.org/officeDocument/2006/relationships/image" Target="../media/image20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chive.ics.uci.edu/dataset/502/online+retail+ii" TargetMode="Externa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group of people standing in circles&#10;&#10;AI-generated content may be incorrect.">
            <a:extLst>
              <a:ext uri="{FF2B5EF4-FFF2-40B4-BE49-F238E27FC236}">
                <a16:creationId xmlns:a16="http://schemas.microsoft.com/office/drawing/2014/main" id="{C77A2CCD-5A44-1400-44CB-B208CB1B2C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181000"/>
                    </a14:imgEffect>
                  </a14:imgLayer>
                </a14:imgProps>
              </a:ext>
            </a:extLst>
          </a:blip>
          <a:srcRect t="2931" b="2931"/>
          <a:stretch/>
        </p:blipFill>
        <p:spPr>
          <a:xfrm>
            <a:off x="458788" y="457200"/>
            <a:ext cx="11274425" cy="5943600"/>
          </a:xfrm>
          <a:noFill/>
        </p:spPr>
      </p:pic>
      <p:sp>
        <p:nvSpPr>
          <p:cNvPr id="13" name="Slide Number Placeholder 3" hidden="1">
            <a:extLst>
              <a:ext uri="{FF2B5EF4-FFF2-40B4-BE49-F238E27FC236}">
                <a16:creationId xmlns:a16="http://schemas.microsoft.com/office/drawing/2014/main" id="{39AB7047-635E-3BC2-4952-A7CEFF8F08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D1E6E1-E97E-BA23-AA6C-EB23704BA3CB}"/>
              </a:ext>
            </a:extLst>
          </p:cNvPr>
          <p:cNvSpPr/>
          <p:nvPr/>
        </p:nvSpPr>
        <p:spPr>
          <a:xfrm>
            <a:off x="3756991" y="3074503"/>
            <a:ext cx="8435009" cy="13318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63" y="898485"/>
            <a:ext cx="9296399" cy="3079029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Segmentation: Online Retail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C5811-8521-8DEB-6486-16BCE3408D90}"/>
              </a:ext>
            </a:extLst>
          </p:cNvPr>
          <p:cNvSpPr txBox="1"/>
          <p:nvPr/>
        </p:nvSpPr>
        <p:spPr>
          <a:xfrm>
            <a:off x="5119442" y="3856383"/>
            <a:ext cx="686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Springboard Capstone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4D71A-0AFE-5A3A-EA33-35C364BD9420}"/>
              </a:ext>
            </a:extLst>
          </p:cNvPr>
          <p:cNvSpPr txBox="1"/>
          <p:nvPr/>
        </p:nvSpPr>
        <p:spPr>
          <a:xfrm>
            <a:off x="9521686" y="4129349"/>
            <a:ext cx="2504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Eduardo Mosada Jr.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6873-B54B-E34F-8451-889C91B4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8A77F-E61D-73FB-DAF9-E2A7850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4F2B0-0046-6121-325C-1DCC6F19FC74}"/>
              </a:ext>
            </a:extLst>
          </p:cNvPr>
          <p:cNvSpPr txBox="1"/>
          <p:nvPr/>
        </p:nvSpPr>
        <p:spPr>
          <a:xfrm>
            <a:off x="610017" y="455813"/>
            <a:ext cx="546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cont’d.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6C76D-88CB-C4BC-2567-24587F1D1028}"/>
              </a:ext>
            </a:extLst>
          </p:cNvPr>
          <p:cNvSpPr txBox="1"/>
          <p:nvPr/>
        </p:nvSpPr>
        <p:spPr>
          <a:xfrm>
            <a:off x="610017" y="854962"/>
            <a:ext cx="6161844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CD379-5F8C-4323-F445-8B6231704B4B}"/>
              </a:ext>
            </a:extLst>
          </p:cNvPr>
          <p:cNvSpPr txBox="1"/>
          <p:nvPr/>
        </p:nvSpPr>
        <p:spPr>
          <a:xfrm>
            <a:off x="7036904" y="857000"/>
            <a:ext cx="4342882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Assigning Labels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oup of cluster diagrams&#10;&#10;AI-generated content may be incorrect.">
            <a:extLst>
              <a:ext uri="{FF2B5EF4-FFF2-40B4-BE49-F238E27FC236}">
                <a16:creationId xmlns:a16="http://schemas.microsoft.com/office/drawing/2014/main" id="{E3641421-3637-9EED-AC4E-1D17A14B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1400502"/>
            <a:ext cx="6419740" cy="4976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6955AA-6841-1415-BD3A-03B58906C7F2}"/>
              </a:ext>
            </a:extLst>
          </p:cNvPr>
          <p:cNvSpPr txBox="1"/>
          <p:nvPr/>
        </p:nvSpPr>
        <p:spPr>
          <a:xfrm>
            <a:off x="7036905" y="1400502"/>
            <a:ext cx="363772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Cluster 0: 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Moderate</a:t>
            </a:r>
          </a:p>
          <a:p>
            <a:pPr algn="l">
              <a:buNone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Moderately frequent buyers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Not necessarily high spenders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Majority made recent purchases</a:t>
            </a:r>
          </a:p>
          <a:p>
            <a:pPr algn="l">
              <a:buNone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-apple-system"/>
            </a:endParaRPr>
          </a:p>
          <a:p>
            <a:pPr algn="l">
              <a:buNone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Cluster 1: 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Loyal</a:t>
            </a:r>
          </a:p>
          <a:p>
            <a:pPr algn="l">
              <a:buNone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Frequent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buyers</a:t>
            </a: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High spenders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Majority made recent purchases</a:t>
            </a:r>
          </a:p>
          <a:p>
            <a:pPr algn="l">
              <a:buNone/>
            </a:pP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algn="l">
              <a:buNone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Cluster 2: </a:t>
            </a: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At-Risk</a:t>
            </a:r>
          </a:p>
          <a:p>
            <a:pPr algn="l">
              <a:buNone/>
            </a:pP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Least active recently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Less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frequent buyers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L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ow-spenders</a:t>
            </a:r>
          </a:p>
        </p:txBody>
      </p:sp>
    </p:spTree>
    <p:extLst>
      <p:ext uri="{BB962C8B-B14F-4D97-AF65-F5344CB8AC3E}">
        <p14:creationId xmlns:p14="http://schemas.microsoft.com/office/powerpoint/2010/main" val="338592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FFEE9-1D37-8CE0-B0C4-FFA18F67D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07A94-A46F-4474-E377-910EB641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784575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DDF0E4-0C5D-84BE-3C95-E31D8EF46C6A}"/>
              </a:ext>
            </a:extLst>
          </p:cNvPr>
          <p:cNvSpPr txBox="1"/>
          <p:nvPr/>
        </p:nvSpPr>
        <p:spPr>
          <a:xfrm>
            <a:off x="610017" y="1032762"/>
            <a:ext cx="3719164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Segmentation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650EB-CC2A-FB2C-0C1F-11EF4713D53D}"/>
              </a:ext>
            </a:extLst>
          </p:cNvPr>
          <p:cNvSpPr txBox="1"/>
          <p:nvPr/>
        </p:nvSpPr>
        <p:spPr>
          <a:xfrm>
            <a:off x="4633563" y="1077212"/>
            <a:ext cx="6995220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Segmentation Analysis and Recommendations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 descr="A graph of a customer segment&#10;&#10;AI-generated content may be incorrect.">
            <a:extLst>
              <a:ext uri="{FF2B5EF4-FFF2-40B4-BE49-F238E27FC236}">
                <a16:creationId xmlns:a16="http://schemas.microsoft.com/office/drawing/2014/main" id="{D0B7EF8A-D8AC-CDBE-D854-61F25390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2" y="1299349"/>
            <a:ext cx="3988906" cy="2474132"/>
          </a:xfrm>
          <a:prstGeom prst="rect">
            <a:avLst/>
          </a:prstGeom>
        </p:spPr>
      </p:pic>
      <p:pic>
        <p:nvPicPr>
          <p:cNvPr id="8" name="Picture 7" descr="A chart of a customer segment&#10;&#10;AI-generated content may be incorrect.">
            <a:extLst>
              <a:ext uri="{FF2B5EF4-FFF2-40B4-BE49-F238E27FC236}">
                <a16:creationId xmlns:a16="http://schemas.microsoft.com/office/drawing/2014/main" id="{B13BE2DF-2A7B-22D6-F13C-CC520E10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66" y="3839269"/>
            <a:ext cx="3662715" cy="2534984"/>
          </a:xfrm>
          <a:prstGeom prst="rect">
            <a:avLst/>
          </a:prstGeom>
          <a:ln w="25400">
            <a:solidFill>
              <a:schemeClr val="bg2">
                <a:lumMod val="90000"/>
              </a:schemeClr>
            </a:solidFill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8D8B2A-CAC1-FE4A-E4EF-390720280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840774"/>
              </p:ext>
            </p:extLst>
          </p:nvPr>
        </p:nvGraphicFramePr>
        <p:xfrm>
          <a:off x="4654281" y="1419999"/>
          <a:ext cx="6938210" cy="495491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46858">
                  <a:extLst>
                    <a:ext uri="{9D8B030D-6E8A-4147-A177-3AD203B41FA5}">
                      <a16:colId xmlns:a16="http://schemas.microsoft.com/office/drawing/2014/main" val="2855162439"/>
                    </a:ext>
                  </a:extLst>
                </a:gridCol>
                <a:gridCol w="1874216">
                  <a:extLst>
                    <a:ext uri="{9D8B030D-6E8A-4147-A177-3AD203B41FA5}">
                      <a16:colId xmlns:a16="http://schemas.microsoft.com/office/drawing/2014/main" val="1461598899"/>
                    </a:ext>
                  </a:extLst>
                </a:gridCol>
                <a:gridCol w="4217136">
                  <a:extLst>
                    <a:ext uri="{9D8B030D-6E8A-4147-A177-3AD203B41FA5}">
                      <a16:colId xmlns:a16="http://schemas.microsoft.com/office/drawing/2014/main" val="2021404489"/>
                    </a:ext>
                  </a:extLst>
                </a:gridCol>
              </a:tblGrid>
              <a:tr h="22211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7541"/>
                  </a:ext>
                </a:extLst>
              </a:tr>
              <a:tr h="959501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Moderately frequent buyers that are not necessarily high spenders. Majority in this segment made recent purchases.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subscription on frequently bought items (whenever applicable)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Recommend "Frequently bought together" items</a:t>
                      </a:r>
                    </a:p>
                    <a:p>
                      <a:pPr marL="228600" indent="-22860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customer retention and loyalty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531794"/>
                  </a:ext>
                </a:extLst>
              </a:tr>
              <a:tr h="971316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AT-RISK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Least active segment.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Less frequent buyers who are low-spenders and have minimal recent purchases.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Requires attention and re-engaging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Perform sentiment analysis. Send surveys and ask for reviews or feedback. Identify areas for improvement to enhance the overall buying experience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Whenever possible, drop small rewards, such as reactivation bonuses or discounts on their next purchase.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Tease or entice with the benefits of becoming active or loyal customers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181083"/>
                  </a:ext>
                </a:extLst>
              </a:tr>
              <a:tr h="676978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LOYAL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Frequent buyers who are high spenders, and with its majority having purchased recently.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rewards and loyalty programs, and exclusive perks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Run targeted ads for trending items and top items sold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subscription on frequently bought items (whenever applicable)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544885"/>
                  </a:ext>
                </a:extLst>
              </a:tr>
              <a:tr h="712752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value, frequent buyers.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exclusive perks and vouchers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Pamper and enhance the shopping experience by offering expedited or free shipping (whenever applicable)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33306"/>
                  </a:ext>
                </a:extLst>
              </a:tr>
              <a:tr h="76569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Very frequent buyers.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subscription on frequently bought items (whenever applicable)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customer retention and loyalty programs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expedited or free shipping vouchers (whenever applicable)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123175"/>
                  </a:ext>
                </a:extLst>
              </a:tr>
              <a:tr h="49274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 SPENDERS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High-spending buyers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Implement customer retention and loyalty programs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Offer discounts on bulk purchases or reaching certain amount (whenever applicable)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Enhance customer experience and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972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413DB0-DF57-9300-7E71-80A369C313EC}"/>
              </a:ext>
            </a:extLst>
          </p:cNvPr>
          <p:cNvSpPr txBox="1"/>
          <p:nvPr/>
        </p:nvSpPr>
        <p:spPr>
          <a:xfrm>
            <a:off x="488081" y="442380"/>
            <a:ext cx="5461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9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8D4D6-4632-77D0-ECDD-CCC15F9B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7757B8-D430-61EA-3F24-1D4D2F73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045" y="457199"/>
            <a:ext cx="5885405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Recommendations and Next Steps: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5ECEAC-C5A3-9352-C848-ADC8443162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18042" y="1504324"/>
            <a:ext cx="5713412" cy="4669987"/>
          </a:xfrm>
        </p:spPr>
        <p:txBody>
          <a:bodyPr>
            <a:normAutofit fontScale="25000" lnSpcReduction="20000"/>
          </a:bodyPr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 the feasibility of launching targeted </a:t>
            </a: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 campaigns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and periodically </a:t>
            </a:r>
            <a:r>
              <a:rPr lang="en-US" sz="48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 metrics</a:t>
            </a:r>
            <a:endParaRPr lang="en-US" sz="4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Effectiveness of marketing campaigns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mplementation of new processes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ustomer responses and sentiments</a:t>
            </a:r>
          </a:p>
          <a:p>
            <a:pPr marL="457200" lvl="1" indent="0">
              <a:buClr>
                <a:schemeClr val="accent5">
                  <a:lumMod val="60000"/>
                  <a:lumOff val="40000"/>
                </a:schemeClr>
              </a:buClr>
              <a:buNone/>
            </a:pPr>
            <a:r>
              <a:rPr lang="en-US" sz="4400" b="0" i="0" dirty="0">
                <a:solidFill>
                  <a:schemeClr val="accent1">
                    <a:lumMod val="9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Do sales, profitability, and customer engagement/retention improve over time?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xplore additional customer segmentation methods beyond RFM analysis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Sentiment Analysis on existing and future products and offerings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Revisit data gathering process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4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landscape transformation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Omnichannel approach for seamless experience</a:t>
            </a:r>
            <a:endParaRPr lang="en-US" sz="48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 systems to introduce product recommendations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Placeholder 20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8BF211FD-F762-608C-0EEB-1A681F10C7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alphaModFix amt="8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  <a14:imgEffect>
                      <a14:saturation sat="89000"/>
                    </a14:imgEffect>
                  </a14:imgLayer>
                </a14:imgProps>
              </a:ext>
            </a:extLst>
          </a:blip>
          <a:srcRect l="15036" r="15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208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40663"/>
            <a:ext cx="4114800" cy="502920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EF78EF8-BBB4-80BE-E5E1-6A52DD5F9E8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013233538"/>
              </p:ext>
            </p:extLst>
          </p:nvPr>
        </p:nvGraphicFramePr>
        <p:xfrm>
          <a:off x="6096000" y="1658384"/>
          <a:ext cx="5261475" cy="2956613"/>
        </p:xfrm>
        <a:graphic>
          <a:graphicData uri="http://schemas.openxmlformats.org/drawingml/2006/table">
            <a:tbl>
              <a:tblPr firstRow="1" bandRow="1">
                <a:noFill/>
                <a:tableStyleId>{5FD0F851-EC5A-4D38-B0AD-8093EC10F338}</a:tableStyleId>
              </a:tblPr>
              <a:tblGrid>
                <a:gridCol w="2033151">
                  <a:extLst>
                    <a:ext uri="{9D8B030D-6E8A-4147-A177-3AD203B41FA5}">
                      <a16:colId xmlns:a16="http://schemas.microsoft.com/office/drawing/2014/main" val="669036022"/>
                    </a:ext>
                  </a:extLst>
                </a:gridCol>
                <a:gridCol w="3228324">
                  <a:extLst>
                    <a:ext uri="{9D8B030D-6E8A-4147-A177-3AD203B41FA5}">
                      <a16:colId xmlns:a16="http://schemas.microsoft.com/office/drawing/2014/main" val="2885634649"/>
                    </a:ext>
                  </a:extLst>
                </a:gridCol>
              </a:tblGrid>
              <a:tr h="301451">
                <a:tc>
                  <a:txBody>
                    <a:bodyPr/>
                    <a:lstStyle/>
                    <a:p>
                      <a:endParaRPr lang="en-US" sz="1200" b="1" cap="none" spc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cap="none" spc="0" dirty="0">
                        <a:solidFill>
                          <a:schemeClr val="bg1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471184"/>
                  </a:ext>
                </a:extLst>
              </a:tr>
              <a:tr h="703343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Github Project Repository</a:t>
                      </a:r>
                    </a:p>
                  </a:txBody>
                  <a:tcPr marL="80711" marR="115302" marT="23060" marB="1729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rgbClr val="0070C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Customer Segmentation for an Online Retail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69283"/>
                  </a:ext>
                </a:extLst>
              </a:tr>
              <a:tr h="117103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Machine Learning Libraries</a:t>
                      </a:r>
                    </a:p>
                  </a:txBody>
                  <a:tcPr marL="80711" marR="115302" marT="23060" marB="1729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cap="none" spc="0" dirty="0">
                          <a:solidFill>
                            <a:srgbClr val="0070C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Scikit-Learn Clustering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200" cap="none" spc="0" dirty="0">
                          <a:solidFill>
                            <a:srgbClr val="0070C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Hyperopt Hyperparameter Optimization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54876"/>
                  </a:ext>
                </a:extLst>
              </a:tr>
              <a:tr h="703343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Source</a:t>
                      </a:r>
                    </a:p>
                  </a:txBody>
                  <a:tcPr marL="80711" marR="115302" marT="23060" marB="172953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sng" cap="none" spc="0" dirty="0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UCI Machine Learning Repository | Online Retail II</a:t>
                      </a:r>
                      <a:endParaRPr lang="en-US" sz="1200" cap="none" spc="0" dirty="0">
                        <a:solidFill>
                          <a:srgbClr val="0070C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80711" marR="115302" marT="23060" marB="17295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668457"/>
                  </a:ext>
                </a:extLst>
              </a:tr>
            </a:tbl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D809F31E-161C-A0C7-4965-8245D7158447}"/>
              </a:ext>
            </a:extLst>
          </p:cNvPr>
          <p:cNvSpPr txBox="1">
            <a:spLocks/>
          </p:cNvSpPr>
          <p:nvPr/>
        </p:nvSpPr>
        <p:spPr>
          <a:xfrm>
            <a:off x="2028265" y="3075604"/>
            <a:ext cx="4114800" cy="502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1177FB-9701-FAE4-7953-78573EA11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08288"/>
              </p:ext>
            </p:extLst>
          </p:nvPr>
        </p:nvGraphicFramePr>
        <p:xfrm>
          <a:off x="6096000" y="5276594"/>
          <a:ext cx="5593307" cy="767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346724">
                  <a:extLst>
                    <a:ext uri="{9D8B030D-6E8A-4147-A177-3AD203B41FA5}">
                      <a16:colId xmlns:a16="http://schemas.microsoft.com/office/drawing/2014/main" val="1539825335"/>
                    </a:ext>
                  </a:extLst>
                </a:gridCol>
                <a:gridCol w="3246583">
                  <a:extLst>
                    <a:ext uri="{9D8B030D-6E8A-4147-A177-3AD203B41FA5}">
                      <a16:colId xmlns:a16="http://schemas.microsoft.com/office/drawing/2014/main" val="3998110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accent4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Special Thanks: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5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accent4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Jyant</a:t>
                      </a:r>
                      <a:r>
                        <a:rPr lang="en-US" sz="1000" b="1" dirty="0">
                          <a:solidFill>
                            <a:schemeClr val="accent4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Mahara </a:t>
                      </a:r>
                      <a:r>
                        <a:rPr lang="en-US" sz="1000" dirty="0">
                          <a:solidFill>
                            <a:schemeClr val="accent4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(Springboard Mentor)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accent5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https://www.linkedin.com/in/jyant-mahara-95877b93/</a:t>
                      </a:r>
                    </a:p>
                    <a:p>
                      <a:endParaRPr lang="en-US" sz="1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47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71321" y="2946028"/>
            <a:ext cx="4832143" cy="32467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Eduardo Mosada Jr.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raphic 2" descr="Email outline">
            <a:extLst>
              <a:ext uri="{FF2B5EF4-FFF2-40B4-BE49-F238E27FC236}">
                <a16:creationId xmlns:a16="http://schemas.microsoft.com/office/drawing/2014/main" id="{B18F5F01-CF99-5AAC-5647-8FCB7D07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7582" y="3289855"/>
            <a:ext cx="258417" cy="258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5B196-F603-EED9-F86B-96A239F39BD7}"/>
              </a:ext>
            </a:extLst>
          </p:cNvPr>
          <p:cNvSpPr txBox="1"/>
          <p:nvPr/>
        </p:nvSpPr>
        <p:spPr>
          <a:xfrm>
            <a:off x="6195391" y="3250761"/>
            <a:ext cx="46382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edu.mosada.jr@gmail.com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https://github.com/ds-edu/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https://www.linkedin.com/in/edumosada/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8" name="Picture 7" descr="A grey circle with a cat head&#10;&#10;AI-generated content may be incorrect.">
            <a:extLst>
              <a:ext uri="{FF2B5EF4-FFF2-40B4-BE49-F238E27FC236}">
                <a16:creationId xmlns:a16="http://schemas.microsoft.com/office/drawing/2014/main" id="{79424CE4-A61A-6C0F-F8D7-9AFECC027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628" y="3560795"/>
            <a:ext cx="243964" cy="243964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35A43A5-5C3F-79D7-C0DB-58F188349C6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-8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628" y="3823908"/>
            <a:ext cx="243964" cy="2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4B7D88-18D8-7250-6364-BECA6F65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60" y="2800538"/>
            <a:ext cx="4114800" cy="91222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Problem: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0D5F39-EF49-BECB-8276-8B8A46F07A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66408" y="2800538"/>
            <a:ext cx="4799012" cy="3505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C27D46-F5F2-E632-8A1B-9A98D7515367}"/>
              </a:ext>
            </a:extLst>
          </p:cNvPr>
          <p:cNvSpPr/>
          <p:nvPr/>
        </p:nvSpPr>
        <p:spPr>
          <a:xfrm>
            <a:off x="3379305" y="2417273"/>
            <a:ext cx="8400320" cy="2106244"/>
          </a:xfrm>
          <a:prstGeom prst="rect">
            <a:avLst/>
          </a:prstGeom>
          <a:solidFill>
            <a:srgbClr val="C87D68"/>
          </a:solidFill>
          <a:ln w="666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kern="1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E52D6-3A87-F983-6E39-5D01077A294E}"/>
              </a:ext>
            </a:extLst>
          </p:cNvPr>
          <p:cNvSpPr txBox="1"/>
          <p:nvPr/>
        </p:nvSpPr>
        <p:spPr>
          <a:xfrm>
            <a:off x="3810000" y="2782874"/>
            <a:ext cx="7566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can an online retailer target specific groups of customers for its marketing campaigns and strategies based on their purchasing patterns?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DE1FF3C-610F-EB85-E4F2-E19976BFF011}"/>
              </a:ext>
            </a:extLst>
          </p:cNvPr>
          <p:cNvSpPr txBox="1"/>
          <p:nvPr/>
        </p:nvSpPr>
        <p:spPr>
          <a:xfrm>
            <a:off x="6034120" y="807533"/>
            <a:ext cx="5521776" cy="1554272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txBody>
          <a:bodyPr wrap="square" tIns="18288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Valuable insights into customer purchasing behavior 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Customer-centric data anchored on RFM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4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Segmented customers based on RFM analysis.</a:t>
            </a:r>
          </a:p>
          <a:p>
            <a:endParaRPr lang="en-US" sz="1400" b="0" i="0" dirty="0">
              <a:solidFill>
                <a:srgbClr val="F0F6FC"/>
              </a:solidFill>
              <a:effectLst/>
              <a:latin typeface="-apple-syste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10DD78-3750-6B62-B4D8-DA38D4B490D3}"/>
              </a:ext>
            </a:extLst>
          </p:cNvPr>
          <p:cNvSpPr/>
          <p:nvPr/>
        </p:nvSpPr>
        <p:spPr>
          <a:xfrm>
            <a:off x="6036365" y="2855782"/>
            <a:ext cx="5519531" cy="3551644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bIns="0"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etter understanding of customers' behaviors and ever-changing needs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Targeted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arketing Campaigns/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trategies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E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nhanced Customer Experience</a:t>
            </a:r>
            <a:endParaRPr lang="en-US" i="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 innovative and creative solutions</a:t>
            </a:r>
            <a:endParaRPr lang="en-US" b="0" i="1" dirty="0">
              <a:solidFill>
                <a:schemeClr val="accent4">
                  <a:lumMod val="7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B</a:t>
            </a: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oost product sales and profitability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accent4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Promising outlook for the future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A6C60-1BA1-0736-AF4F-FAFD7FC9EB9B}"/>
              </a:ext>
            </a:extLst>
          </p:cNvPr>
          <p:cNvSpPr txBox="1"/>
          <p:nvPr/>
        </p:nvSpPr>
        <p:spPr>
          <a:xfrm>
            <a:off x="6034120" y="2511226"/>
            <a:ext cx="5519531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Benefits: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187B7-12B6-3D4F-47BD-92E0E0307E8E}"/>
              </a:ext>
            </a:extLst>
          </p:cNvPr>
          <p:cNvSpPr txBox="1"/>
          <p:nvPr/>
        </p:nvSpPr>
        <p:spPr>
          <a:xfrm>
            <a:off x="6036365" y="463828"/>
            <a:ext cx="5517286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Objectives:</a:t>
            </a:r>
          </a:p>
        </p:txBody>
      </p:sp>
      <p:pic>
        <p:nvPicPr>
          <p:cNvPr id="5" name="Picture Placeholder 4" descr="A group of people standing on a white surface&#10;&#10;AI-generated content may be incorrect.">
            <a:extLst>
              <a:ext uri="{FF2B5EF4-FFF2-40B4-BE49-F238E27FC236}">
                <a16:creationId xmlns:a16="http://schemas.microsoft.com/office/drawing/2014/main" id="{C1E7F7BA-2DC4-D989-D1DC-CE7F45FE12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988" b="59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22D7C-25D7-4F3A-2421-37C6BF847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022C78F-F762-6240-5F6D-45BF7898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400"/>
            <a:ext cx="2211344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10C030-A7F6-8D40-882D-53916B24F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83357" y="2153285"/>
            <a:ext cx="5713412" cy="3790315"/>
          </a:xfrm>
        </p:spPr>
        <p:txBody>
          <a:bodyPr>
            <a:normAutofit/>
          </a:bodyPr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UK-based all-occasion gift-ware online retailer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chemeClr val="accent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500,000+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transactions in 2010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chemeClr val="accent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4,000+ </a:t>
            </a:r>
            <a:r>
              <a:rPr lang="en-US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customers recorded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Placeholder 5" descr="A close-up of a chart&#10;&#10;AI-generated content may be incorrect.">
            <a:extLst>
              <a:ext uri="{FF2B5EF4-FFF2-40B4-BE49-F238E27FC236}">
                <a16:creationId xmlns:a16="http://schemas.microsoft.com/office/drawing/2014/main" id="{22BE85DE-CB62-4B60-CE5D-0BAB9BB976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7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9141" b="9141"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4E3DE-0937-0F4B-583C-A56B28881C0C}"/>
              </a:ext>
            </a:extLst>
          </p:cNvPr>
          <p:cNvSpPr txBox="1"/>
          <p:nvPr/>
        </p:nvSpPr>
        <p:spPr>
          <a:xfrm>
            <a:off x="6380922" y="6036365"/>
            <a:ext cx="5315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6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Source: </a:t>
            </a:r>
            <a:r>
              <a:rPr lang="en-US" sz="1400" b="0" i="0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UCI Machine Learning Repository | Online Retail II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4374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50292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Wrangling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642" y="1020445"/>
            <a:ext cx="7030279" cy="5029200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541,910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transactions in 2010</a:t>
            </a:r>
          </a:p>
          <a:p>
            <a:r>
              <a:rPr lang="en-US" sz="2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25 % </a:t>
            </a:r>
            <a:r>
              <a:rPr lang="en-US" sz="2200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Blank Customer IDs - 135,080</a:t>
            </a:r>
          </a:p>
          <a:p>
            <a:r>
              <a:rPr lang="en-US" sz="2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1.6 % 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values in quantity – 8,905</a:t>
            </a:r>
          </a:p>
          <a:p>
            <a:r>
              <a:rPr lang="en-US" sz="2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1 %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Duplicate records – 5,192 </a:t>
            </a:r>
          </a:p>
          <a:p>
            <a:r>
              <a:rPr lang="en-US" sz="2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72.5%: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retained – 392,733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B32D4-D434-A579-B5F5-2724DFCD5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numbers and numbers&#10;&#10;AI-generated content may be incorrect.">
            <a:extLst>
              <a:ext uri="{FF2B5EF4-FFF2-40B4-BE49-F238E27FC236}">
                <a16:creationId xmlns:a16="http://schemas.microsoft.com/office/drawing/2014/main" id="{DF0A2385-7EF3-5880-FD21-9D170E87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11" y="1422933"/>
            <a:ext cx="3701199" cy="2455003"/>
          </a:xfrm>
          <a:prstGeom prst="rect">
            <a:avLst/>
          </a:prstGeom>
        </p:spPr>
      </p:pic>
      <p:pic>
        <p:nvPicPr>
          <p:cNvPr id="12" name="Picture 11" descr="A graph of sales distribution&#10;&#10;AI-generated content may be incorrect.">
            <a:extLst>
              <a:ext uri="{FF2B5EF4-FFF2-40B4-BE49-F238E27FC236}">
                <a16:creationId xmlns:a16="http://schemas.microsoft.com/office/drawing/2014/main" id="{B88E5992-8BDE-3ADE-649F-E06B0418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852" y="3882887"/>
            <a:ext cx="2020719" cy="23191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8FFBF6-72FF-8847-49E2-9E5387C5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D6162FF-84CC-90C5-2560-FEF08AF9132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451288" y="2864736"/>
            <a:ext cx="5644712" cy="35119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AE27-F339-D8CF-6819-DCA8ADFAF2A4}"/>
              </a:ext>
            </a:extLst>
          </p:cNvPr>
          <p:cNvSpPr txBox="1"/>
          <p:nvPr/>
        </p:nvSpPr>
        <p:spPr>
          <a:xfrm>
            <a:off x="671623" y="563245"/>
            <a:ext cx="546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Exploratory Data Analysis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ED6E3F-CAE4-91D1-4DB0-1C3874982BD2}"/>
              </a:ext>
            </a:extLst>
          </p:cNvPr>
          <p:cNvSpPr/>
          <p:nvPr/>
        </p:nvSpPr>
        <p:spPr>
          <a:xfrm>
            <a:off x="762967" y="1298590"/>
            <a:ext cx="2559050" cy="1117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392,733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for EDA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 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Zero-Priced items</a:t>
            </a:r>
            <a:endParaRPr lang="en-US" sz="1200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2,560 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 of range Invoices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367,023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Records processed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8778AF53-BA76-A34C-B9A3-468E2936D16C}"/>
              </a:ext>
            </a:extLst>
          </p:cNvPr>
          <p:cNvSpPr/>
          <p:nvPr/>
        </p:nvSpPr>
        <p:spPr>
          <a:xfrm>
            <a:off x="5262720" y="2690191"/>
            <a:ext cx="1502516" cy="3200404"/>
          </a:xfrm>
          <a:prstGeom prst="bentArrow">
            <a:avLst>
              <a:gd name="adj1" fmla="val 25000"/>
              <a:gd name="adj2" fmla="val 50000"/>
              <a:gd name="adj3" fmla="val 43963"/>
              <a:gd name="adj4" fmla="val 43750"/>
            </a:avLst>
          </a:prstGeom>
          <a:solidFill>
            <a:srgbClr val="C87D68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A3449A-36E5-5CFD-25E7-89E3046CCE37}"/>
              </a:ext>
            </a:extLst>
          </p:cNvPr>
          <p:cNvSpPr/>
          <p:nvPr/>
        </p:nvSpPr>
        <p:spPr>
          <a:xfrm>
            <a:off x="3454928" y="1298590"/>
            <a:ext cx="2559050" cy="11176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17,132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Invoices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4,219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IDs</a:t>
            </a:r>
            <a:endParaRPr lang="en-US" sz="1200" dirty="0">
              <a:solidFill>
                <a:schemeClr val="accent4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3,596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Stock codes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3DA867-126D-AE56-9135-4E13507DEE51}"/>
              </a:ext>
            </a:extLst>
          </p:cNvPr>
          <p:cNvSpPr/>
          <p:nvPr/>
        </p:nvSpPr>
        <p:spPr>
          <a:xfrm>
            <a:off x="6760075" y="886410"/>
            <a:ext cx="4895212" cy="5490275"/>
          </a:xfrm>
          <a:prstGeom prst="rect">
            <a:avLst/>
          </a:prstGeom>
          <a:noFill/>
          <a:ln w="34925">
            <a:solidFill>
              <a:srgbClr val="C87D68">
                <a:alpha val="50000"/>
              </a:srgb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F58F6-AA92-E502-BE80-AA6987E5B2FE}"/>
              </a:ext>
            </a:extLst>
          </p:cNvPr>
          <p:cNvSpPr txBox="1"/>
          <p:nvPr/>
        </p:nvSpPr>
        <p:spPr>
          <a:xfrm>
            <a:off x="8965438" y="4207821"/>
            <a:ext cx="269681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Huge number of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low-value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transactions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only accounted for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5% of the total transactions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current year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 transaction is </a:t>
            </a:r>
            <a:r>
              <a:rPr lang="en-US" sz="1200" b="1" dirty="0">
                <a:solidFill>
                  <a:srgbClr val="C87D6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 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3CC5B-1358-C83F-9E07-BDE17D9C43D4}"/>
              </a:ext>
            </a:extLst>
          </p:cNvPr>
          <p:cNvSpPr txBox="1"/>
          <p:nvPr/>
        </p:nvSpPr>
        <p:spPr>
          <a:xfrm>
            <a:off x="9244264" y="5736706"/>
            <a:ext cx="2247041" cy="307777"/>
          </a:xfrm>
          <a:prstGeom prst="rect">
            <a:avLst/>
          </a:prstGeom>
          <a:solidFill>
            <a:srgbClr val="C87D68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Incomplete transactions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9A0C1-374E-75FC-7FA7-5FA2E72808B9}"/>
              </a:ext>
            </a:extLst>
          </p:cNvPr>
          <p:cNvSpPr txBox="1"/>
          <p:nvPr/>
        </p:nvSpPr>
        <p:spPr>
          <a:xfrm>
            <a:off x="7185247" y="971550"/>
            <a:ext cx="415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of 55% Dip in December Sales</a:t>
            </a:r>
          </a:p>
        </p:txBody>
      </p:sp>
    </p:spTree>
    <p:extLst>
      <p:ext uri="{BB962C8B-B14F-4D97-AF65-F5344CB8AC3E}">
        <p14:creationId xmlns:p14="http://schemas.microsoft.com/office/powerpoint/2010/main" val="318075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E1787-BE6A-0C69-1986-301DBA95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BAB21-52C6-A440-D2E1-2EB7EF1D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55A5C-1E43-8BB3-B0C7-EBF762E5E6FB}"/>
              </a:ext>
            </a:extLst>
          </p:cNvPr>
          <p:cNvSpPr txBox="1"/>
          <p:nvPr/>
        </p:nvSpPr>
        <p:spPr>
          <a:xfrm>
            <a:off x="585485" y="709017"/>
            <a:ext cx="546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Pre-Processing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26C945-86CC-0F3B-6595-1B8A38245D84}"/>
              </a:ext>
            </a:extLst>
          </p:cNvPr>
          <p:cNvSpPr/>
          <p:nvPr/>
        </p:nvSpPr>
        <p:spPr>
          <a:xfrm>
            <a:off x="610017" y="1748681"/>
            <a:ext cx="5085384" cy="13916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Recency</a:t>
            </a:r>
            <a:r>
              <a:rPr lang="en-US" sz="1200" b="0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How long since the customer's last purchase date? 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Frequency</a:t>
            </a:r>
            <a:r>
              <a:rPr lang="en-US" sz="1200" b="0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How many transactions did the customer have?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Monetary </a:t>
            </a:r>
            <a:r>
              <a:rPr lang="en-US" sz="1200" b="0" i="0" dirty="0">
                <a:solidFill>
                  <a:schemeClr val="accent5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How much was spent by the customer?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33F64-762E-6F20-B418-771DCFF2D74C}"/>
              </a:ext>
            </a:extLst>
          </p:cNvPr>
          <p:cNvSpPr/>
          <p:nvPr/>
        </p:nvSpPr>
        <p:spPr>
          <a:xfrm>
            <a:off x="5999783" y="886410"/>
            <a:ext cx="5655504" cy="5490275"/>
          </a:xfrm>
          <a:prstGeom prst="rect">
            <a:avLst/>
          </a:prstGeom>
          <a:noFill/>
          <a:ln w="34925">
            <a:solidFill>
              <a:schemeClr val="accent4">
                <a:alpha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1114D-A3AD-03A5-4847-FA95C81E9821}"/>
              </a:ext>
            </a:extLst>
          </p:cNvPr>
          <p:cNvSpPr txBox="1"/>
          <p:nvPr/>
        </p:nvSpPr>
        <p:spPr>
          <a:xfrm>
            <a:off x="9254075" y="4795528"/>
            <a:ext cx="219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87 %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Non-outliers – 3647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3,647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Scaled data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2CF8-B1F2-0F7E-32C7-42CDEB6554E3}"/>
              </a:ext>
            </a:extLst>
          </p:cNvPr>
          <p:cNvSpPr txBox="1"/>
          <p:nvPr/>
        </p:nvSpPr>
        <p:spPr>
          <a:xfrm>
            <a:off x="9313263" y="4263184"/>
            <a:ext cx="2247041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Non-outliers for modeling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0C08F-E8E9-5008-B1D8-FDAD84134EE7}"/>
              </a:ext>
            </a:extLst>
          </p:cNvPr>
          <p:cNvSpPr txBox="1"/>
          <p:nvPr/>
        </p:nvSpPr>
        <p:spPr>
          <a:xfrm>
            <a:off x="6904061" y="1123950"/>
            <a:ext cx="3951027" cy="3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Dealing with outliers</a:t>
            </a:r>
          </a:p>
        </p:txBody>
      </p:sp>
      <p:pic>
        <p:nvPicPr>
          <p:cNvPr id="9" name="Content Placeholder 8" descr="A group of graphs showing different numbers&#10;&#10;AI-generated content may be incorrect.">
            <a:extLst>
              <a:ext uri="{FF2B5EF4-FFF2-40B4-BE49-F238E27FC236}">
                <a16:creationId xmlns:a16="http://schemas.microsoft.com/office/drawing/2014/main" id="{FBAF4B5F-5AE2-4504-108A-5689A78BC08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6205" y="3379304"/>
            <a:ext cx="5116795" cy="259206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857ACD-4F1F-33D8-E746-928124DB0BC0}"/>
              </a:ext>
            </a:extLst>
          </p:cNvPr>
          <p:cNvSpPr txBox="1"/>
          <p:nvPr/>
        </p:nvSpPr>
        <p:spPr>
          <a:xfrm>
            <a:off x="9313709" y="1902877"/>
            <a:ext cx="2247041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 for further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29AF3-D9FC-C0DD-7CBA-0D6A201C6C96}"/>
              </a:ext>
            </a:extLst>
          </p:cNvPr>
          <p:cNvSpPr txBox="1"/>
          <p:nvPr/>
        </p:nvSpPr>
        <p:spPr>
          <a:xfrm>
            <a:off x="9244216" y="2335839"/>
            <a:ext cx="2467734" cy="88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Monetary outliers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412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Frequency outliers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269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 x F outliers</a:t>
            </a:r>
            <a:endParaRPr lang="en-US" sz="1200" dirty="0">
              <a:solidFill>
                <a:srgbClr val="C87D6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1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CACF40E2-F0D6-EFBA-5DFE-6A2C30CA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57" y="4099894"/>
            <a:ext cx="3173317" cy="1576111"/>
          </a:xfrm>
          <a:prstGeom prst="rect">
            <a:avLst/>
          </a:prstGeom>
        </p:spPr>
      </p:pic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A7651E2F-B9B7-DDB0-53B7-41CC46DBABC5}"/>
              </a:ext>
            </a:extLst>
          </p:cNvPr>
          <p:cNvSpPr/>
          <p:nvPr/>
        </p:nvSpPr>
        <p:spPr>
          <a:xfrm rot="5400000">
            <a:off x="6582555" y="3359785"/>
            <a:ext cx="290830" cy="592455"/>
          </a:xfrm>
          <a:prstGeom prst="stripedRightArrow">
            <a:avLst>
              <a:gd name="adj1" fmla="val 50000"/>
              <a:gd name="adj2" fmla="val 551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A9A8D6D8-C877-FF59-E888-059FDFC1FDFA}"/>
              </a:ext>
            </a:extLst>
          </p:cNvPr>
          <p:cNvSpPr/>
          <p:nvPr/>
        </p:nvSpPr>
        <p:spPr>
          <a:xfrm rot="5400000">
            <a:off x="7638398" y="3351255"/>
            <a:ext cx="290830" cy="592455"/>
          </a:xfrm>
          <a:prstGeom prst="stripedRightArrow">
            <a:avLst>
              <a:gd name="adj1" fmla="val 50000"/>
              <a:gd name="adj2" fmla="val 551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F44E36F8-5031-2ADB-262A-A1EB8A36B9F6}"/>
              </a:ext>
            </a:extLst>
          </p:cNvPr>
          <p:cNvSpPr/>
          <p:nvPr/>
        </p:nvSpPr>
        <p:spPr>
          <a:xfrm rot="5400000">
            <a:off x="8636016" y="3359785"/>
            <a:ext cx="290830" cy="592455"/>
          </a:xfrm>
          <a:prstGeom prst="stripedRightArrow">
            <a:avLst>
              <a:gd name="adj1" fmla="val 50000"/>
              <a:gd name="adj2" fmla="val 55132"/>
            </a:avLst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7" name="Picture 26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682DA129-B28D-5B4B-CE5A-2E522039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591" y="1748681"/>
            <a:ext cx="3178792" cy="157872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F3B4EB-6281-70CD-885F-826D0B63C8C9}"/>
              </a:ext>
            </a:extLst>
          </p:cNvPr>
          <p:cNvSpPr/>
          <p:nvPr/>
        </p:nvSpPr>
        <p:spPr>
          <a:xfrm>
            <a:off x="610017" y="1364974"/>
            <a:ext cx="5085384" cy="319245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Engineering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647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37ED-664D-CA7A-EE86-F616E24D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C22D19-5121-AEAC-EA83-FD656F1EB88C}"/>
              </a:ext>
            </a:extLst>
          </p:cNvPr>
          <p:cNvSpPr/>
          <p:nvPr/>
        </p:nvSpPr>
        <p:spPr>
          <a:xfrm>
            <a:off x="6140904" y="2820294"/>
            <a:ext cx="5136697" cy="8941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Content Placeholder 33" descr="A graph of a graph&#10;&#10;AI-generated content may be incorrect.">
            <a:extLst>
              <a:ext uri="{FF2B5EF4-FFF2-40B4-BE49-F238E27FC236}">
                <a16:creationId xmlns:a16="http://schemas.microsoft.com/office/drawing/2014/main" id="{277E7FDD-8F6C-E4DB-0C86-17D0D9DBBEA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014715" y="3863136"/>
            <a:ext cx="4792433" cy="258114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8BF651-1D56-30DC-6C4A-8D6FC7FF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5B393-3BF3-8BA8-3139-4FC10DE5B0AE}"/>
              </a:ext>
            </a:extLst>
          </p:cNvPr>
          <p:cNvSpPr txBox="1"/>
          <p:nvPr/>
        </p:nvSpPr>
        <p:spPr>
          <a:xfrm>
            <a:off x="2145431" y="2923580"/>
            <a:ext cx="546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BD5936-73AD-951F-79AB-D7D7B4E8A02C}"/>
              </a:ext>
            </a:extLst>
          </p:cNvPr>
          <p:cNvSpPr/>
          <p:nvPr/>
        </p:nvSpPr>
        <p:spPr>
          <a:xfrm>
            <a:off x="6096000" y="1259735"/>
            <a:ext cx="5181601" cy="8941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KMeans Clustering</a:t>
            </a:r>
            <a:endParaRPr lang="en-US" sz="1200" b="0" i="0" dirty="0">
              <a:solidFill>
                <a:schemeClr val="accent5">
                  <a:lumMod val="7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Agglomerative Hierarchical Clustering</a:t>
            </a: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DBSCAN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234DCC9-6196-84DF-1836-9B949A09B7D7}"/>
              </a:ext>
            </a:extLst>
          </p:cNvPr>
          <p:cNvSpPr/>
          <p:nvPr/>
        </p:nvSpPr>
        <p:spPr>
          <a:xfrm>
            <a:off x="6096000" y="876027"/>
            <a:ext cx="5181601" cy="319245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Algorithm Options</a:t>
            </a:r>
            <a:endParaRPr lang="en-US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FACE92-95B8-8DF6-0393-8C10A7A71250}"/>
              </a:ext>
            </a:extLst>
          </p:cNvPr>
          <p:cNvSpPr/>
          <p:nvPr/>
        </p:nvSpPr>
        <p:spPr>
          <a:xfrm>
            <a:off x="6096000" y="2430926"/>
            <a:ext cx="5181601" cy="319245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Hyperparameter Seach Implementation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B565A8-116A-CADB-905E-D42D2230E7E1}"/>
              </a:ext>
            </a:extLst>
          </p:cNvPr>
          <p:cNvSpPr txBox="1"/>
          <p:nvPr/>
        </p:nvSpPr>
        <p:spPr>
          <a:xfrm>
            <a:off x="6140905" y="2800158"/>
            <a:ext cx="3295196" cy="88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 algorithms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(Nested CV)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Scoring function: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Silhouette Score</a:t>
            </a:r>
          </a:p>
        </p:txBody>
      </p:sp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E92F5259-2377-0A5D-E2A6-75D210064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2952" y="4785475"/>
            <a:ext cx="558790" cy="5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42317-E9A2-28CF-0ADF-E9BEF2C8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0FC26-1267-A8D5-B94D-8333DAD1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71550"/>
            <a:ext cx="5461001" cy="5078095"/>
          </a:xfrm>
        </p:spPr>
        <p:txBody>
          <a:bodyPr/>
          <a:lstStyle/>
          <a:p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B4916-1AA7-CBA0-71AE-09562FDF37C5}"/>
              </a:ext>
            </a:extLst>
          </p:cNvPr>
          <p:cNvSpPr txBox="1"/>
          <p:nvPr/>
        </p:nvSpPr>
        <p:spPr>
          <a:xfrm>
            <a:off x="610017" y="455813"/>
            <a:ext cx="5461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cont’d.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DD7A4-890E-E79F-17BE-018BA20B992A}"/>
              </a:ext>
            </a:extLst>
          </p:cNvPr>
          <p:cNvSpPr txBox="1"/>
          <p:nvPr/>
        </p:nvSpPr>
        <p:spPr>
          <a:xfrm>
            <a:off x="610017" y="854962"/>
            <a:ext cx="5284077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vs. Sequential Model-Based Optimization SMBO Search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74E9BD-BCC2-FE13-504D-D8E4E2D97452}"/>
              </a:ext>
            </a:extLst>
          </p:cNvPr>
          <p:cNvSpPr txBox="1"/>
          <p:nvPr/>
        </p:nvSpPr>
        <p:spPr>
          <a:xfrm>
            <a:off x="4170061" y="1334754"/>
            <a:ext cx="1687592" cy="113877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900" b="1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SMBO hyperparameters:</a:t>
            </a:r>
            <a:endParaRPr lang="en-US" sz="9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lgorithm 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</a:t>
            </a:r>
            <a:r>
              <a:rPr lang="en-US" sz="90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lloyd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'random’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max_iter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n_clusters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n_init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900" b="0" i="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tol</a:t>
            </a:r>
            <a:r>
              <a:rPr lang="en-US" sz="900" b="0" i="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0.1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CC6B54F-B4D2-4494-AD71-44A5C2340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55772"/>
              </p:ext>
            </p:extLst>
          </p:nvPr>
        </p:nvGraphicFramePr>
        <p:xfrm>
          <a:off x="675409" y="1400502"/>
          <a:ext cx="3361023" cy="83820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346363">
                  <a:extLst>
                    <a:ext uri="{9D8B030D-6E8A-4147-A177-3AD203B41FA5}">
                      <a16:colId xmlns:a16="http://schemas.microsoft.com/office/drawing/2014/main" val="3378612291"/>
                    </a:ext>
                  </a:extLst>
                </a:gridCol>
                <a:gridCol w="777951">
                  <a:extLst>
                    <a:ext uri="{9D8B030D-6E8A-4147-A177-3AD203B41FA5}">
                      <a16:colId xmlns:a16="http://schemas.microsoft.com/office/drawing/2014/main" val="1364559879"/>
                    </a:ext>
                  </a:extLst>
                </a:gridCol>
                <a:gridCol w="1236709">
                  <a:extLst>
                    <a:ext uri="{9D8B030D-6E8A-4147-A177-3AD203B41FA5}">
                      <a16:colId xmlns:a16="http://schemas.microsoft.com/office/drawing/2014/main" val="239961727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Tuning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Inertia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Silhouette Score</a:t>
                      </a:r>
                      <a:endParaRPr lang="en-US" sz="10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20220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SMBO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solidFill>
                            <a:schemeClr val="accent5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5989.735</a:t>
                      </a:r>
                      <a:endParaRPr lang="en-US" sz="1000" b="1" i="0" u="none" strike="noStrike" dirty="0">
                        <a:solidFill>
                          <a:schemeClr val="accent5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C87D68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0.432</a:t>
                      </a:r>
                      <a:endParaRPr lang="en-US" sz="1000" b="1" i="0" u="none" strike="noStrike" dirty="0">
                        <a:solidFill>
                          <a:srgbClr val="C87D68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23695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RandomizedSearchCV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3521.054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8658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GridSeachCV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3517.192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6903247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954F36A5-D0DF-12C8-0B5C-6215F4AE8827}"/>
              </a:ext>
            </a:extLst>
          </p:cNvPr>
          <p:cNvSpPr txBox="1"/>
          <p:nvPr/>
        </p:nvSpPr>
        <p:spPr>
          <a:xfrm>
            <a:off x="610018" y="2624649"/>
            <a:ext cx="5284076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K- no. of clusters : Inertia Plot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9" name="Graphic 38" descr="Checkbox Checked with solid fill">
            <a:extLst>
              <a:ext uri="{FF2B5EF4-FFF2-40B4-BE49-F238E27FC236}">
                <a16:creationId xmlns:a16="http://schemas.microsoft.com/office/drawing/2014/main" id="{E1A14796-4E02-700B-59D8-5C06EEA4A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341" y="1602200"/>
            <a:ext cx="302284" cy="302284"/>
          </a:xfrm>
          <a:prstGeom prst="rect">
            <a:avLst/>
          </a:prstGeom>
        </p:spPr>
      </p:pic>
      <p:pic>
        <p:nvPicPr>
          <p:cNvPr id="42" name="Picture 41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43D0B5E4-D3BE-547F-7DE1-6945689EA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24" y="2927528"/>
            <a:ext cx="4203362" cy="2784279"/>
          </a:xfrm>
          <a:prstGeom prst="rect">
            <a:avLst/>
          </a:prstGeom>
        </p:spPr>
      </p:pic>
      <p:pic>
        <p:nvPicPr>
          <p:cNvPr id="9" name="Content Placeholder 8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A922725F-530B-30DC-5AFE-C01EDAE95B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6183552" y="1195800"/>
            <a:ext cx="4909258" cy="490925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3D6F9-2A29-D602-523C-89D5D57B80E0}"/>
              </a:ext>
            </a:extLst>
          </p:cNvPr>
          <p:cNvSpPr txBox="1"/>
          <p:nvPr/>
        </p:nvSpPr>
        <p:spPr>
          <a:xfrm>
            <a:off x="6095710" y="857000"/>
            <a:ext cx="5284076" cy="27699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K- no. of clusters: Silhouette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053210EF-72C9-45F2-FB02-D125B53DF294}"/>
              </a:ext>
            </a:extLst>
          </p:cNvPr>
          <p:cNvSpPr/>
          <p:nvPr/>
        </p:nvSpPr>
        <p:spPr>
          <a:xfrm>
            <a:off x="1993442" y="4174437"/>
            <a:ext cx="284922" cy="278296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8B90CF4-F92B-E109-8AA7-254106D0449B}"/>
              </a:ext>
            </a:extLst>
          </p:cNvPr>
          <p:cNvSpPr/>
          <p:nvPr/>
        </p:nvSpPr>
        <p:spPr>
          <a:xfrm>
            <a:off x="2392021" y="4499116"/>
            <a:ext cx="284922" cy="278296"/>
          </a:xfrm>
          <a:prstGeom prst="don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7166F3-9E51-B234-58D7-EE19FC6FD55B}"/>
              </a:ext>
            </a:extLst>
          </p:cNvPr>
          <p:cNvSpPr/>
          <p:nvPr/>
        </p:nvSpPr>
        <p:spPr>
          <a:xfrm>
            <a:off x="8598466" y="1400502"/>
            <a:ext cx="2592998" cy="231673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AAC098-E6B3-1DE6-72A7-AC8971CBEECA}"/>
              </a:ext>
            </a:extLst>
          </p:cNvPr>
          <p:cNvSpPr txBox="1"/>
          <p:nvPr/>
        </p:nvSpPr>
        <p:spPr>
          <a:xfrm>
            <a:off x="7745894" y="6127937"/>
            <a:ext cx="2078463" cy="276999"/>
          </a:xfrm>
          <a:prstGeom prst="rect">
            <a:avLst/>
          </a:prstGeom>
          <a:solidFill>
            <a:srgbClr val="5C8E26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Optimal K- no. of clusters: 3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55C2D-1CAE-0E88-23F0-71D6E46E3417}"/>
              </a:ext>
            </a:extLst>
          </p:cNvPr>
          <p:cNvSpPr txBox="1"/>
          <p:nvPr/>
        </p:nvSpPr>
        <p:spPr>
          <a:xfrm>
            <a:off x="1179166" y="5763506"/>
            <a:ext cx="4352588" cy="276999"/>
          </a:xfrm>
          <a:prstGeom prst="rect">
            <a:avLst/>
          </a:prstGeom>
          <a:solidFill>
            <a:srgbClr val="C092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Deciding between </a:t>
            </a:r>
            <a:r>
              <a:rPr lang="en-US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n_clusters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3 and 4 -&gt; Silhouette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1FD53-7215-1169-B86D-ACE32B52F604}"/>
              </a:ext>
            </a:extLst>
          </p:cNvPr>
          <p:cNvGrpSpPr/>
          <p:nvPr/>
        </p:nvGrpSpPr>
        <p:grpSpPr>
          <a:xfrm>
            <a:off x="5142125" y="3258762"/>
            <a:ext cx="959970" cy="200055"/>
            <a:chOff x="4554987" y="5673685"/>
            <a:chExt cx="959970" cy="2000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73E705-1D4D-3001-B496-698BA130A0C4}"/>
                </a:ext>
              </a:extLst>
            </p:cNvPr>
            <p:cNvSpPr txBox="1"/>
            <p:nvPr/>
          </p:nvSpPr>
          <p:spPr>
            <a:xfrm>
              <a:off x="4667651" y="5673685"/>
              <a:ext cx="84730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solidFill>
                    <a:srgbClr val="FFC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700" b="1" i="1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-- Elbow point</a:t>
              </a:r>
            </a:p>
          </p:txBody>
        </p:sp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ACB36E2D-509D-4DA9-B3FE-A0EB6FBE35A7}"/>
                </a:ext>
              </a:extLst>
            </p:cNvPr>
            <p:cNvSpPr/>
            <p:nvPr/>
          </p:nvSpPr>
          <p:spPr>
            <a:xfrm>
              <a:off x="4554987" y="5673685"/>
              <a:ext cx="176039" cy="177269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4955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{D2B13609-6101-47BB-9B53-786789DC0214}tf66722518_win32</Template>
  <TotalTime>1849</TotalTime>
  <Words>943</Words>
  <Application>Microsoft Office PowerPoint</Application>
  <PresentationFormat>Widescreen</PresentationFormat>
  <Paragraphs>198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Bodoni MT</vt:lpstr>
      <vt:lpstr>Calibri</vt:lpstr>
      <vt:lpstr>Source Sans Pro Light</vt:lpstr>
      <vt:lpstr>Tahoma</vt:lpstr>
      <vt:lpstr>Wingdings</vt:lpstr>
      <vt:lpstr>Custom</vt:lpstr>
      <vt:lpstr>Customer Segmentation: Online Retail</vt:lpstr>
      <vt:lpstr>The Problem:</vt:lpstr>
      <vt:lpstr>PowerPoint Presentation</vt:lpstr>
      <vt:lpstr>The Data:</vt:lpstr>
      <vt:lpstr>Data Wrangling</vt:lpstr>
      <vt:lpstr>        </vt:lpstr>
      <vt:lpstr>        </vt:lpstr>
      <vt:lpstr>        </vt:lpstr>
      <vt:lpstr>        </vt:lpstr>
      <vt:lpstr>        </vt:lpstr>
      <vt:lpstr>        </vt:lpstr>
      <vt:lpstr>Recommendations and Next Steps:</vt:lpstr>
      <vt:lpstr>Sources: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 Mosada</dc:creator>
  <cp:lastModifiedBy>Edu Mosada</cp:lastModifiedBy>
  <cp:revision>7</cp:revision>
  <dcterms:created xsi:type="dcterms:W3CDTF">2025-03-11T23:06:37Z</dcterms:created>
  <dcterms:modified xsi:type="dcterms:W3CDTF">2025-03-28T21:57:55Z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